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8.xml.rels" ContentType="application/vnd.openxmlformats-package.relationships+xml"/>
  <Override PartName="/ppt/notesSlides/_rels/notesSlide7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notesSlide9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hdphoto1.wdp" ContentType="image/vnd.ms-photo"/>
  <Override PartName="/ppt/media/image5.jpeg" ContentType="image/jpeg"/>
  <Override PartName="/ppt/media/image4.jpeg" ContentType="image/jpeg"/>
  <Override PartName="/ppt/media/image2.jpeg" ContentType="image/jpeg"/>
  <Override PartName="/ppt/media/image6.jpeg" ContentType="image/jpeg"/>
  <Override PartName="/ppt/media/image7.jpeg" ContentType="image/jpeg"/>
  <Override PartName="/ppt/media/image3.png" ContentType="image/png"/>
  <Override PartName="/ppt/media/image1.png" ContentType="image/png"/>
  <Override PartName="/ppt/media/image9.png" ContentType="image/png"/>
  <Override PartName="/ppt/media/image8.png" ContentType="image/png"/>
  <Override PartName="/ppt/media/image18.jpeg" ContentType="image/jpeg"/>
  <Override PartName="/ppt/media/image17.jpeg" ContentType="image/jpeg"/>
  <Override PartName="/ppt/media/image16.jpeg" ContentType="image/jpeg"/>
  <Override PartName="/ppt/media/image15.jpeg" ContentType="image/jpeg"/>
  <Override PartName="/ppt/media/image10.jpeg" ContentType="image/jpeg"/>
  <Override PartName="/ppt/media/image11.jpeg" ContentType="image/jpeg"/>
  <Override PartName="/ppt/media/image12.jpeg" ContentType="image/jpeg"/>
  <Override PartName="/ppt/media/image13.jpeg" ContentType="image/jpeg"/>
  <Override PartName="/ppt/media/image14.jpeg" ContentType="image/jpeg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7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Layouts/slideLayout72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68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7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
</Relationships>
</file>

<file path=ppt/media/hdphoto1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pt-BR" sz="1800" spc="-1" strike="noStrike">
                <a:solidFill>
                  <a:srgbClr val="ffffff"/>
                </a:solidFill>
                <a:latin typeface="Franklin Gothic Medium"/>
              </a:rPr>
              <a:t>Clique para mover o slide</a:t>
            </a:r>
            <a:endParaRPr b="0" lang="pt-BR" sz="1800" spc="-1" strike="noStrike">
              <a:solidFill>
                <a:srgbClr val="ffffff"/>
              </a:solidFill>
              <a:latin typeface="Franklin Gothic Medium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t-BR" sz="2000" spc="-1" strike="noStrike">
                <a:latin typeface="Arial"/>
              </a:rPr>
              <a:t>Clique para editar o formato de notas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pt-BR" sz="1400" spc="-1" strike="noStrike">
                <a:latin typeface="Times New Roman"/>
              </a:rPr>
              <a:t> 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pt-BR" sz="1400" spc="-1" strike="noStrike">
                <a:latin typeface="Times New Roman"/>
              </a:rPr>
              <a:t> 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276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pt-BR" sz="1400" spc="-1" strike="noStrike">
                <a:latin typeface="Times New Roman"/>
              </a:rPr>
              <a:t> 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277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1E6A9A7C-6538-4E62-AFAF-92CA681F87EA}" type="slidenum">
              <a:rPr b="0" lang="pt-BR" sz="1400" spc="-1" strike="noStrike">
                <a:latin typeface="Times New Roman"/>
              </a:rPr>
              <a:t>1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39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t-BR" sz="2000" spc="-1" strike="noStrike">
              <a:latin typeface="Arial"/>
            </a:endParaRPr>
          </a:p>
        </p:txBody>
      </p:sp>
      <p:sp>
        <p:nvSpPr>
          <p:cNvPr id="396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98708A5-56D0-40BB-AD83-0AB11B041D66}" type="slidenum">
              <a:rPr b="0" lang="pt-BR" sz="1200" spc="-1" strike="noStrike">
                <a:latin typeface="Times New Roman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39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t-BR" sz="2000" spc="-1" strike="noStrike">
              <a:latin typeface="Arial"/>
            </a:endParaRPr>
          </a:p>
        </p:txBody>
      </p:sp>
      <p:sp>
        <p:nvSpPr>
          <p:cNvPr id="399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7DDADDE9-E8A4-4862-B19A-F57AD08DA38B}" type="slidenum">
              <a:rPr b="0" lang="pt-BR" sz="1200" spc="-1" strike="noStrike">
                <a:latin typeface="Times New Roman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t-BR" sz="2000" spc="-1" strike="noStrike">
              <a:latin typeface="Arial"/>
            </a:endParaRPr>
          </a:p>
        </p:txBody>
      </p:sp>
      <p:sp>
        <p:nvSpPr>
          <p:cNvPr id="402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15B61BB7-E9EB-486D-ABD4-47C7CE5D1BDB}" type="slidenum">
              <a:rPr b="0" lang="pt-BR" sz="1200" spc="-1" strike="noStrike">
                <a:latin typeface="Times New Roman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04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t-BR" sz="2000" spc="-1" strike="noStrike">
              <a:latin typeface="Arial"/>
            </a:endParaRPr>
          </a:p>
        </p:txBody>
      </p:sp>
      <p:sp>
        <p:nvSpPr>
          <p:cNvPr id="405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2E6620F-9F69-42A7-B8E9-1BEF32E3647B}" type="slidenum">
              <a:rPr b="0" lang="pt-BR" sz="1200" spc="-1" strike="noStrike">
                <a:latin typeface="Times New Roman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0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t-BR" sz="2000" spc="-1" strike="noStrike">
              <a:latin typeface="Arial"/>
            </a:endParaRPr>
          </a:p>
        </p:txBody>
      </p:sp>
      <p:sp>
        <p:nvSpPr>
          <p:cNvPr id="408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39BBB52-77EB-4EE5-9389-38C986C0E3AC}" type="slidenum">
              <a:rPr b="0" lang="pt-BR" sz="1200" spc="-1" strike="noStrike">
                <a:latin typeface="Times New Roman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1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t-BR" sz="2000" spc="-1" strike="noStrike">
              <a:latin typeface="Arial"/>
            </a:endParaRPr>
          </a:p>
        </p:txBody>
      </p:sp>
      <p:sp>
        <p:nvSpPr>
          <p:cNvPr id="411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41CF33E-2D8C-4DA7-8A9B-6875D64D8D9E}" type="slidenum">
              <a:rPr b="0" lang="pt-BR" sz="1200" spc="-1" strike="noStrike">
                <a:latin typeface="Times New Roman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t-BR" sz="2000" spc="-1" strike="noStrike">
              <a:latin typeface="Arial"/>
            </a:endParaRPr>
          </a:p>
        </p:txBody>
      </p:sp>
      <p:sp>
        <p:nvSpPr>
          <p:cNvPr id="414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D62CF9F9-6AE0-41CB-8C59-D17CD1B3BC52}" type="slidenum">
              <a:rPr b="0" lang="pt-BR" sz="1200" spc="-1" strike="noStrike">
                <a:latin typeface="Times New Roman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t-BR" sz="2000" spc="-1" strike="noStrike">
              <a:latin typeface="Arial"/>
            </a:endParaRPr>
          </a:p>
        </p:txBody>
      </p:sp>
      <p:sp>
        <p:nvSpPr>
          <p:cNvPr id="41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9729C62-5AA5-48B6-B9DF-304175340829}" type="slidenum">
              <a:rPr b="0" lang="pt-BR" sz="1200" spc="-1" strike="noStrike">
                <a:latin typeface="Times New Roman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</p:spPr>
      </p:sp>
      <p:sp>
        <p:nvSpPr>
          <p:cNvPr id="41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pt-BR" sz="2000" spc="-1" strike="noStrike">
              <a:latin typeface="Arial"/>
            </a:endParaRPr>
          </a:p>
        </p:txBody>
      </p:sp>
      <p:sp>
        <p:nvSpPr>
          <p:cNvPr id="420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C82D29A-C38F-49B5-93FA-5DF328777135}" type="slidenum">
              <a:rPr b="0" lang="pt-BR" sz="1200" spc="-1" strike="noStrike">
                <a:latin typeface="Times New Roman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18943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30265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7621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18943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30265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762120" y="280440"/>
            <a:ext cx="10676160" cy="4647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18943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30265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7621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body"/>
          </p:nvPr>
        </p:nvSpPr>
        <p:spPr>
          <a:xfrm>
            <a:off x="18943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88" name="PlaceHolder 7"/>
          <p:cNvSpPr>
            <a:spLocks noGrp="1"/>
          </p:cNvSpPr>
          <p:nvPr>
            <p:ph type="body"/>
          </p:nvPr>
        </p:nvSpPr>
        <p:spPr>
          <a:xfrm>
            <a:off x="30265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subTitle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subTitle"/>
          </p:nvPr>
        </p:nvSpPr>
        <p:spPr>
          <a:xfrm>
            <a:off x="762120" y="280440"/>
            <a:ext cx="10676160" cy="4647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 type="body"/>
          </p:nvPr>
        </p:nvSpPr>
        <p:spPr>
          <a:xfrm>
            <a:off x="18943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 type="body"/>
          </p:nvPr>
        </p:nvSpPr>
        <p:spPr>
          <a:xfrm>
            <a:off x="30265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31" name="PlaceHolder 5"/>
          <p:cNvSpPr>
            <a:spLocks noGrp="1"/>
          </p:cNvSpPr>
          <p:nvPr>
            <p:ph type="body"/>
          </p:nvPr>
        </p:nvSpPr>
        <p:spPr>
          <a:xfrm>
            <a:off x="7621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32" name="PlaceHolder 6"/>
          <p:cNvSpPr>
            <a:spLocks noGrp="1"/>
          </p:cNvSpPr>
          <p:nvPr>
            <p:ph type="body"/>
          </p:nvPr>
        </p:nvSpPr>
        <p:spPr>
          <a:xfrm>
            <a:off x="18943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33" name="PlaceHolder 7"/>
          <p:cNvSpPr>
            <a:spLocks noGrp="1"/>
          </p:cNvSpPr>
          <p:nvPr>
            <p:ph type="body"/>
          </p:nvPr>
        </p:nvSpPr>
        <p:spPr>
          <a:xfrm>
            <a:off x="30265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subTitle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subTitle"/>
          </p:nvPr>
        </p:nvSpPr>
        <p:spPr>
          <a:xfrm>
            <a:off x="762120" y="280440"/>
            <a:ext cx="10676160" cy="4647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18943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30265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78" name="PlaceHolder 5"/>
          <p:cNvSpPr>
            <a:spLocks noGrp="1"/>
          </p:cNvSpPr>
          <p:nvPr>
            <p:ph type="body"/>
          </p:nvPr>
        </p:nvSpPr>
        <p:spPr>
          <a:xfrm>
            <a:off x="7621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79" name="PlaceHolder 6"/>
          <p:cNvSpPr>
            <a:spLocks noGrp="1"/>
          </p:cNvSpPr>
          <p:nvPr>
            <p:ph type="body"/>
          </p:nvPr>
        </p:nvSpPr>
        <p:spPr>
          <a:xfrm>
            <a:off x="18943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80" name="PlaceHolder 7"/>
          <p:cNvSpPr>
            <a:spLocks noGrp="1"/>
          </p:cNvSpPr>
          <p:nvPr>
            <p:ph type="body"/>
          </p:nvPr>
        </p:nvSpPr>
        <p:spPr>
          <a:xfrm>
            <a:off x="30265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90" name="PlaceHolder 2"/>
          <p:cNvSpPr>
            <a:spLocks noGrp="1"/>
          </p:cNvSpPr>
          <p:nvPr>
            <p:ph type="subTitle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subTitle"/>
          </p:nvPr>
        </p:nvSpPr>
        <p:spPr>
          <a:xfrm>
            <a:off x="762120" y="280440"/>
            <a:ext cx="10676160" cy="4647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03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04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05" name="PlaceHolder 4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762120" y="280440"/>
            <a:ext cx="10676160" cy="4647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body"/>
          </p:nvPr>
        </p:nvSpPr>
        <p:spPr>
          <a:xfrm>
            <a:off x="18943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body"/>
          </p:nvPr>
        </p:nvSpPr>
        <p:spPr>
          <a:xfrm>
            <a:off x="30265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body"/>
          </p:nvPr>
        </p:nvSpPr>
        <p:spPr>
          <a:xfrm>
            <a:off x="7621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23" name="PlaceHolder 6"/>
          <p:cNvSpPr>
            <a:spLocks noGrp="1"/>
          </p:cNvSpPr>
          <p:nvPr>
            <p:ph type="body"/>
          </p:nvPr>
        </p:nvSpPr>
        <p:spPr>
          <a:xfrm>
            <a:off x="18943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24" name="PlaceHolder 7"/>
          <p:cNvSpPr>
            <a:spLocks noGrp="1"/>
          </p:cNvSpPr>
          <p:nvPr>
            <p:ph type="body"/>
          </p:nvPr>
        </p:nvSpPr>
        <p:spPr>
          <a:xfrm>
            <a:off x="30265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 type="subTitle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39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subTitle"/>
          </p:nvPr>
        </p:nvSpPr>
        <p:spPr>
          <a:xfrm>
            <a:off x="762120" y="280440"/>
            <a:ext cx="10676160" cy="4647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47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48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50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51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52" name="PlaceHolder 4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61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62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63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64" name="PlaceHolder 5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18943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68" name="PlaceHolder 4"/>
          <p:cNvSpPr>
            <a:spLocks noGrp="1"/>
          </p:cNvSpPr>
          <p:nvPr>
            <p:ph type="body"/>
          </p:nvPr>
        </p:nvSpPr>
        <p:spPr>
          <a:xfrm>
            <a:off x="3026520" y="287532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69" name="PlaceHolder 5"/>
          <p:cNvSpPr>
            <a:spLocks noGrp="1"/>
          </p:cNvSpPr>
          <p:nvPr>
            <p:ph type="body"/>
          </p:nvPr>
        </p:nvSpPr>
        <p:spPr>
          <a:xfrm>
            <a:off x="7621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70" name="PlaceHolder 6"/>
          <p:cNvSpPr>
            <a:spLocks noGrp="1"/>
          </p:cNvSpPr>
          <p:nvPr>
            <p:ph type="body"/>
          </p:nvPr>
        </p:nvSpPr>
        <p:spPr>
          <a:xfrm>
            <a:off x="18943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71" name="PlaceHolder 7"/>
          <p:cNvSpPr>
            <a:spLocks noGrp="1"/>
          </p:cNvSpPr>
          <p:nvPr>
            <p:ph type="body"/>
          </p:nvPr>
        </p:nvSpPr>
        <p:spPr>
          <a:xfrm>
            <a:off x="3026520" y="4072680"/>
            <a:ext cx="10778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22914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2477520" y="407268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8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7621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2477520" y="2875320"/>
            <a:ext cx="163332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762120" y="4072680"/>
            <a:ext cx="3347640" cy="109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d1a1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 hidden="1"/>
          <p:cNvSpPr/>
          <p:nvPr/>
        </p:nvSpPr>
        <p:spPr>
          <a:xfrm>
            <a:off x="11792520" y="356400"/>
            <a:ext cx="407520" cy="818640"/>
          </a:xfrm>
          <a:custGeom>
            <a:avLst/>
            <a:gdLst/>
            <a:ahLst/>
            <a:rect l="l" t="t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Line 2"/>
          <p:cNvSpPr/>
          <p:nvPr/>
        </p:nvSpPr>
        <p:spPr>
          <a:xfrm>
            <a:off x="0" y="6199560"/>
            <a:ext cx="4495680" cy="360"/>
          </a:xfrm>
          <a:prstGeom prst="line">
            <a:avLst/>
          </a:prstGeom>
          <a:ln w="57240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CustomShape 3"/>
          <p:cNvSpPr/>
          <p:nvPr/>
        </p:nvSpPr>
        <p:spPr>
          <a:xfrm>
            <a:off x="11783880" y="345240"/>
            <a:ext cx="407520" cy="818640"/>
          </a:xfrm>
          <a:custGeom>
            <a:avLst/>
            <a:gdLst/>
            <a:ahLst/>
            <a:rect l="l" t="t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2578680" y="2270880"/>
            <a:ext cx="7034040" cy="218880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85000"/>
              </a:lnSpc>
            </a:pPr>
            <a:r>
              <a:rPr b="0" lang="pt-BR" sz="6000" spc="-1" strike="noStrike" cap="all">
                <a:solidFill>
                  <a:srgbClr val="f5f5f5"/>
                </a:solidFill>
                <a:latin typeface="Franklin Gothic Demi"/>
              </a:rPr>
              <a:t>Clique para editar o estilo de título Mestre</a:t>
            </a:r>
            <a:endParaRPr b="0" lang="pt-BR" sz="6000" spc="-1" strike="noStrike">
              <a:solidFill>
                <a:srgbClr val="ffffff"/>
              </a:solidFill>
              <a:latin typeface="Franklin Gothic Medium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/>
          </p:nvPr>
        </p:nvSpPr>
        <p:spPr>
          <a:xfrm>
            <a:off x="2584440" y="6314400"/>
            <a:ext cx="1596240" cy="3646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fld id="{AE20C75E-BB66-4A2F-90BE-A5C804D24691}" type="datetime">
              <a:rPr b="0" i="1" lang="pt-BR" sz="1200" spc="-1" strike="noStrike">
                <a:solidFill>
                  <a:srgbClr val="f6f6f6"/>
                </a:solidFill>
                <a:latin typeface="Franklin Gothic Demi"/>
              </a:rPr>
              <a:t>16/01/20</a:t>
            </a:fld>
            <a:r>
              <a:rPr b="0" i="1" lang="pt-BR" sz="1200" spc="-1" strike="noStrike">
                <a:solidFill>
                  <a:srgbClr val="f6f6f6"/>
                </a:solidFill>
                <a:latin typeface="Franklin Gothic Demi"/>
              </a:rPr>
              <a:t> </a:t>
            </a:r>
            <a:fld id="{1B6DC7E1-5747-4CA6-AC7A-33CCDAA8B4A3}" type="datetime12">
              <a:rPr b="0" i="1" lang="pt-BR" sz="1200" spc="-1" strike="noStrike">
                <a:solidFill>
                  <a:srgbClr val="f6f6f6"/>
                </a:solidFill>
                <a:latin typeface="Franklin Gothic Demi"/>
              </a:rPr>
              <a:t>04:49 PM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ftr"/>
          </p:nvPr>
        </p:nvSpPr>
        <p:spPr>
          <a:xfrm>
            <a:off x="4515120" y="6314400"/>
            <a:ext cx="5122440" cy="36468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i="1" lang="pt-BR" sz="1200" spc="-1" strike="noStrike">
                <a:solidFill>
                  <a:srgbClr val="f6f6f6"/>
                </a:solidFill>
                <a:latin typeface="Franklin Gothic Demi"/>
              </a:rPr>
              <a:t>Adicionar um rodapé </a:t>
            </a:r>
            <a:endParaRPr b="0" lang="pt-BR" sz="1200" spc="-1" strike="noStrike">
              <a:latin typeface="Times New Roman"/>
            </a:endParaRPr>
          </a:p>
        </p:txBody>
      </p:sp>
      <p:sp>
        <p:nvSpPr>
          <p:cNvPr id="6" name="PlaceHolder 7"/>
          <p:cNvSpPr>
            <a:spLocks noGrp="1"/>
          </p:cNvSpPr>
          <p:nvPr>
            <p:ph type="sldNum"/>
          </p:nvPr>
        </p:nvSpPr>
        <p:spPr>
          <a:xfrm>
            <a:off x="11783880" y="572040"/>
            <a:ext cx="4075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7138258-9DC0-44F5-8E99-51C21C6AFE65}" type="slidenum">
              <a:rPr b="0" i="1" lang="pt-BR" sz="1200" spc="-1" strike="noStrike">
                <a:solidFill>
                  <a:srgbClr val="1d1a1d"/>
                </a:solidFill>
                <a:latin typeface="Franklin Gothic Demi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ffffff"/>
                </a:solidFill>
                <a:latin typeface="Franklin Gothic Medium"/>
              </a:rPr>
              <a:t>Clique para editar o formato do texto da estrutura de tópicos</a:t>
            </a:r>
            <a:endParaRPr b="0" lang="pt-BR" sz="2000" spc="-1" strike="noStrike">
              <a:solidFill>
                <a:srgbClr val="ffffff"/>
              </a:solidFill>
              <a:latin typeface="Franklin Gothic Medium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pt-BR" sz="1600" spc="-1" strike="noStrike">
                <a:solidFill>
                  <a:srgbClr val="ffffff"/>
                </a:solidFill>
                <a:latin typeface="Franklin Gothic Medium"/>
              </a:rPr>
              <a:t>2.º nível da estrutura de tópicos</a:t>
            </a:r>
            <a:endParaRPr b="0" lang="pt-BR" sz="1600" spc="-1" strike="noStrike">
              <a:solidFill>
                <a:srgbClr val="ffffff"/>
              </a:solidFill>
              <a:latin typeface="Franklin Gothic Medium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ffffff"/>
                </a:solidFill>
                <a:latin typeface="Franklin Gothic Medium"/>
              </a:rPr>
              <a:t>3.º nível da estrutura de tópicos</a:t>
            </a:r>
            <a:endParaRPr b="0" lang="pt-BR" sz="1400" spc="-1" strike="noStrike">
              <a:solidFill>
                <a:srgbClr val="ffffff"/>
              </a:solidFill>
              <a:latin typeface="Franklin Gothic Medium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i="1" lang="pt-BR" sz="1400" spc="-1" strike="noStrike">
                <a:solidFill>
                  <a:srgbClr val="ffffff"/>
                </a:solidFill>
                <a:latin typeface="Franklin Gothic Medium"/>
              </a:rPr>
              <a:t>4.º nível da estrutura de tópicos</a:t>
            </a:r>
            <a:endParaRPr b="0" i="1" lang="pt-BR" sz="1400" spc="-1" strike="noStrike">
              <a:solidFill>
                <a:srgbClr val="ffffff"/>
              </a:solidFill>
              <a:latin typeface="Franklin Gothic Medium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i="1" lang="pt-BR" sz="2000" spc="-1" strike="noStrike">
                <a:solidFill>
                  <a:srgbClr val="ffffff"/>
                </a:solidFill>
                <a:latin typeface="Franklin Gothic Medium"/>
              </a:rPr>
              <a:t>5.º nível da estrutura de tópicos</a:t>
            </a:r>
            <a:endParaRPr b="0" i="1" lang="pt-BR" sz="2000" spc="-1" strike="noStrike">
              <a:solidFill>
                <a:srgbClr val="ffffff"/>
              </a:solidFill>
              <a:latin typeface="Franklin Gothic Medium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i="1" lang="pt-BR" sz="2000" spc="-1" strike="noStrike">
                <a:solidFill>
                  <a:srgbClr val="ffffff"/>
                </a:solidFill>
                <a:latin typeface="Franklin Gothic Medium"/>
              </a:rPr>
              <a:t>6.º nível da estrutura de tópicos</a:t>
            </a:r>
            <a:endParaRPr b="0" i="1" lang="pt-BR" sz="2000" spc="-1" strike="noStrike">
              <a:solidFill>
                <a:srgbClr val="ffffff"/>
              </a:solidFill>
              <a:latin typeface="Franklin Gothic Medium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i="1" lang="pt-BR" sz="2000" spc="-1" strike="noStrike">
                <a:solidFill>
                  <a:srgbClr val="ffffff"/>
                </a:solidFill>
                <a:latin typeface="Franklin Gothic Medium"/>
              </a:rPr>
              <a:t>7.º nível da estrutura de tópicos</a:t>
            </a:r>
            <a:endParaRPr b="0" i="1" lang="pt-BR" sz="2000" spc="-1" strike="noStrike">
              <a:solidFill>
                <a:srgbClr val="ffffff"/>
              </a:solidFill>
              <a:latin typeface="Franklin Gothic Medi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11792520" y="356400"/>
            <a:ext cx="407520" cy="818640"/>
          </a:xfrm>
          <a:custGeom>
            <a:avLst/>
            <a:gdLst/>
            <a:ahLst/>
            <a:rect l="l" t="t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Line 2"/>
          <p:cNvSpPr/>
          <p:nvPr/>
        </p:nvSpPr>
        <p:spPr>
          <a:xfrm>
            <a:off x="0" y="6199560"/>
            <a:ext cx="4495680" cy="360"/>
          </a:xfrm>
          <a:prstGeom prst="line">
            <a:avLst/>
          </a:prstGeom>
          <a:ln w="57240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CustomShape 3"/>
          <p:cNvSpPr/>
          <p:nvPr/>
        </p:nvSpPr>
        <p:spPr>
          <a:xfrm>
            <a:off x="5263560" y="0"/>
            <a:ext cx="6927840" cy="6857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47" name="PlaceHolder 4"/>
          <p:cNvSpPr>
            <a:spLocks noGrp="1"/>
          </p:cNvSpPr>
          <p:nvPr>
            <p:ph type="dt"/>
          </p:nvPr>
        </p:nvSpPr>
        <p:spPr>
          <a:xfrm>
            <a:off x="762120" y="5929920"/>
            <a:ext cx="3814560" cy="3646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fld id="{9BF3E295-4C47-400A-8B5B-55DAEB9DCAE6}" type="datetime"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16/01/20</a:t>
            </a:fld>
            <a:r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 </a:t>
            </a:r>
            <a:fld id="{DC837321-3C5D-4B92-B059-B58D8CC58268}" type="datetime12"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04:49 PM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ftr"/>
          </p:nvPr>
        </p:nvSpPr>
        <p:spPr>
          <a:xfrm>
            <a:off x="762120" y="6314400"/>
            <a:ext cx="3814560" cy="3646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r>
              <a:rPr b="1" i="1" lang="pt-BR" sz="1200" spc="-1" strike="noStrike">
                <a:solidFill>
                  <a:srgbClr val="262626"/>
                </a:solidFill>
                <a:latin typeface="Franklin Gothic Demi"/>
              </a:rPr>
              <a:t>Adicionar um rodapé</a:t>
            </a:r>
            <a:endParaRPr b="0" lang="pt-BR" sz="1200" spc="-1" strike="noStrike">
              <a:latin typeface="Times New Roman"/>
            </a:endParaRPr>
          </a:p>
          <a:p>
            <a:pPr algn="r">
              <a:lnSpc>
                <a:spcPct val="100000"/>
              </a:lnSpc>
            </a:pPr>
            <a:endParaRPr b="0" lang="pt-BR" sz="1200" spc="-1" strike="noStrike">
              <a:latin typeface="Times New Roman"/>
            </a:endParaRPr>
          </a:p>
        </p:txBody>
      </p:sp>
      <p:sp>
        <p:nvSpPr>
          <p:cNvPr id="49" name="PlaceHolder 6"/>
          <p:cNvSpPr>
            <a:spLocks noGrp="1"/>
          </p:cNvSpPr>
          <p:nvPr>
            <p:ph type="body"/>
          </p:nvPr>
        </p:nvSpPr>
        <p:spPr>
          <a:xfrm>
            <a:off x="6322680" y="358560"/>
            <a:ext cx="5505120" cy="5895720"/>
          </a:xfrm>
          <a:prstGeom prst="rect">
            <a:avLst/>
          </a:prstGeom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3200" spc="-1" strike="noStrike">
                <a:solidFill>
                  <a:srgbClr val="262626"/>
                </a:solidFill>
                <a:latin typeface="Franklin Gothic Medium"/>
              </a:rPr>
              <a:t>Editar estilos de texto Mestre</a:t>
            </a:r>
            <a:endParaRPr b="0" lang="pt-BR" sz="32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50" name="CustomShape 7"/>
          <p:cNvSpPr/>
          <p:nvPr/>
        </p:nvSpPr>
        <p:spPr>
          <a:xfrm>
            <a:off x="11793240" y="360000"/>
            <a:ext cx="407520" cy="818640"/>
          </a:xfrm>
          <a:custGeom>
            <a:avLst/>
            <a:gdLst/>
            <a:ahLst/>
            <a:rect l="l" t="t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PlaceHolder 8"/>
          <p:cNvSpPr>
            <a:spLocks noGrp="1"/>
          </p:cNvSpPr>
          <p:nvPr>
            <p:ph type="title"/>
          </p:nvPr>
        </p:nvSpPr>
        <p:spPr>
          <a:xfrm>
            <a:off x="707400" y="548640"/>
            <a:ext cx="3833640" cy="4952160"/>
          </a:xfrm>
          <a:prstGeom prst="rect">
            <a:avLst/>
          </a:prstGeom>
        </p:spPr>
        <p:txBody>
          <a:bodyPr/>
          <a:p>
            <a:pPr algn="r">
              <a:lnSpc>
                <a:spcPct val="90000"/>
              </a:lnSpc>
            </a:pPr>
            <a:r>
              <a:rPr b="0" lang="pt-BR" sz="5000" spc="-1" strike="noStrike">
                <a:solidFill>
                  <a:srgbClr val="262626"/>
                </a:solidFill>
                <a:latin typeface="Franklin Gothic Demi"/>
              </a:rPr>
              <a:t>CLIQUE PARA EDITAR O ESTILO DO TÍTULO MESTRE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52" name="CustomShape 9"/>
          <p:cNvSpPr/>
          <p:nvPr/>
        </p:nvSpPr>
        <p:spPr>
          <a:xfrm>
            <a:off x="11781720" y="582480"/>
            <a:ext cx="407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 algn="r">
              <a:lnSpc>
                <a:spcPct val="100000"/>
              </a:lnSpc>
            </a:pPr>
            <a:fld id="{85C5E2ED-12C8-44A7-92DE-FBDEE8F0160E}" type="slidenum">
              <a:rPr b="0" i="1" lang="pt-BR" sz="1200" spc="-1" strike="noStrike">
                <a:solidFill>
                  <a:srgbClr val="f5f5f5"/>
                </a:solidFill>
                <a:latin typeface="Franklin Gothic Demi"/>
              </a:rPr>
              <a:t>&lt;número&gt;</a:t>
            </a:fld>
            <a:endParaRPr b="0" lang="pt-BR" sz="12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CustomShape 1"/>
          <p:cNvSpPr/>
          <p:nvPr/>
        </p:nvSpPr>
        <p:spPr>
          <a:xfrm>
            <a:off x="11792520" y="356400"/>
            <a:ext cx="407520" cy="818640"/>
          </a:xfrm>
          <a:custGeom>
            <a:avLst/>
            <a:gdLst/>
            <a:ahLst/>
            <a:rect l="l" t="t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Line 2"/>
          <p:cNvSpPr/>
          <p:nvPr/>
        </p:nvSpPr>
        <p:spPr>
          <a:xfrm>
            <a:off x="0" y="6199560"/>
            <a:ext cx="4495680" cy="360"/>
          </a:xfrm>
          <a:prstGeom prst="line">
            <a:avLst/>
          </a:prstGeom>
          <a:ln w="57240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CustomShape 3"/>
          <p:cNvSpPr/>
          <p:nvPr/>
        </p:nvSpPr>
        <p:spPr>
          <a:xfrm>
            <a:off x="6901920" y="0"/>
            <a:ext cx="5293080" cy="6857640"/>
          </a:xfrm>
          <a:prstGeom prst="rect">
            <a:avLst/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92" name="PlaceHolder 4"/>
          <p:cNvSpPr>
            <a:spLocks noGrp="1"/>
          </p:cNvSpPr>
          <p:nvPr>
            <p:ph type="dt"/>
          </p:nvPr>
        </p:nvSpPr>
        <p:spPr>
          <a:xfrm>
            <a:off x="762120" y="5929920"/>
            <a:ext cx="3814560" cy="3646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fld id="{E9CE6783-D850-4EF3-AB91-9163D93E85DE}" type="datetime"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16/01/20</a:t>
            </a:fld>
            <a:r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 </a:t>
            </a:r>
            <a:fld id="{29D8AE1C-1E42-47E2-BE01-0B7F35691F43}" type="datetime12"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04:49 PM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93" name="PlaceHolder 5"/>
          <p:cNvSpPr>
            <a:spLocks noGrp="1"/>
          </p:cNvSpPr>
          <p:nvPr>
            <p:ph type="ftr"/>
          </p:nvPr>
        </p:nvSpPr>
        <p:spPr>
          <a:xfrm>
            <a:off x="762120" y="6314400"/>
            <a:ext cx="3814560" cy="3646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r>
              <a:rPr b="1" i="1" lang="pt-BR" sz="1200" spc="-1" strike="noStrike">
                <a:solidFill>
                  <a:srgbClr val="262626"/>
                </a:solidFill>
                <a:latin typeface="Franklin Gothic Demi"/>
              </a:rPr>
              <a:t>Adicionar um rodapé</a:t>
            </a:r>
            <a:endParaRPr b="0" lang="pt-BR" sz="1200" spc="-1" strike="noStrike">
              <a:latin typeface="Times New Roman"/>
            </a:endParaRPr>
          </a:p>
          <a:p>
            <a:pPr algn="r">
              <a:lnSpc>
                <a:spcPct val="100000"/>
              </a:lnSpc>
            </a:pPr>
            <a:endParaRPr b="0" lang="pt-BR" sz="1200" spc="-1" strike="noStrike">
              <a:latin typeface="Times New Roman"/>
            </a:endParaRPr>
          </a:p>
        </p:txBody>
      </p:sp>
      <p:sp>
        <p:nvSpPr>
          <p:cNvPr id="94" name="PlaceHolder 6"/>
          <p:cNvSpPr>
            <a:spLocks noGrp="1"/>
          </p:cNvSpPr>
          <p:nvPr>
            <p:ph type="body"/>
          </p:nvPr>
        </p:nvSpPr>
        <p:spPr>
          <a:xfrm>
            <a:off x="1146600" y="688680"/>
            <a:ext cx="5745960" cy="5222880"/>
          </a:xfrm>
          <a:prstGeom prst="rect">
            <a:avLst/>
          </a:prstGeom>
        </p:spPr>
        <p:txBody>
          <a:bodyPr/>
          <a:p>
            <a:pPr marL="283320" indent="-282960">
              <a:lnSpc>
                <a:spcPct val="112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</a:pPr>
            <a:r>
              <a:rPr b="0" lang="pt-BR" sz="2000" spc="-1" strike="noStrike">
                <a:solidFill>
                  <a:srgbClr val="262626"/>
                </a:solidFill>
                <a:latin typeface="Franklin Gothic Medium"/>
              </a:rPr>
              <a:t>Editar estilos de texto Mestre</a:t>
            </a:r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95" name="PlaceHolder 7"/>
          <p:cNvSpPr>
            <a:spLocks noGrp="1"/>
          </p:cNvSpPr>
          <p:nvPr>
            <p:ph type="title"/>
          </p:nvPr>
        </p:nvSpPr>
        <p:spPr>
          <a:xfrm>
            <a:off x="7213680" y="280440"/>
            <a:ext cx="4640760" cy="23972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90000"/>
              </a:lnSpc>
            </a:pPr>
            <a:r>
              <a:rPr b="0" lang="pt-BR" sz="5000" spc="-1" strike="noStrike">
                <a:solidFill>
                  <a:srgbClr val="439eb7"/>
                </a:solidFill>
                <a:latin typeface="Franklin Gothic Demi"/>
              </a:rPr>
              <a:t>CLIQUE PARA EDITAR O ESTILO DO TÍTULO MESTRE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96" name="CustomShape 8"/>
          <p:cNvSpPr/>
          <p:nvPr/>
        </p:nvSpPr>
        <p:spPr>
          <a:xfrm>
            <a:off x="11792520" y="356400"/>
            <a:ext cx="407520" cy="818640"/>
          </a:xfrm>
          <a:custGeom>
            <a:avLst/>
            <a:gdLst/>
            <a:ahLst/>
            <a:rect l="l" t="t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CustomShape 9"/>
          <p:cNvSpPr/>
          <p:nvPr/>
        </p:nvSpPr>
        <p:spPr>
          <a:xfrm>
            <a:off x="11781720" y="582480"/>
            <a:ext cx="407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anchor="ctr"/>
          <a:p>
            <a:pPr algn="r">
              <a:lnSpc>
                <a:spcPct val="100000"/>
              </a:lnSpc>
            </a:pPr>
            <a:fld id="{FD00FABA-DDDE-4F12-84F3-09A5DCBDBF5B}" type="slidenum">
              <a:rPr b="0" i="1" lang="pt-BR" sz="1200" spc="-1" strike="noStrike">
                <a:solidFill>
                  <a:srgbClr val="000000"/>
                </a:solidFill>
                <a:latin typeface="Franklin Gothic Demi"/>
              </a:rPr>
              <a:t>&lt;número&gt;</a:t>
            </a:fld>
            <a:endParaRPr b="0" lang="pt-BR" sz="12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CustomShape 1"/>
          <p:cNvSpPr/>
          <p:nvPr/>
        </p:nvSpPr>
        <p:spPr>
          <a:xfrm>
            <a:off x="11792520" y="356400"/>
            <a:ext cx="407520" cy="818640"/>
          </a:xfrm>
          <a:custGeom>
            <a:avLst/>
            <a:gdLst/>
            <a:ahLst/>
            <a:rect l="l" t="t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Line 2"/>
          <p:cNvSpPr/>
          <p:nvPr/>
        </p:nvSpPr>
        <p:spPr>
          <a:xfrm>
            <a:off x="0" y="6199560"/>
            <a:ext cx="4495680" cy="360"/>
          </a:xfrm>
          <a:prstGeom prst="line">
            <a:avLst/>
          </a:prstGeom>
          <a:ln w="57240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6" name="CustomShape 3"/>
          <p:cNvSpPr/>
          <p:nvPr/>
        </p:nvSpPr>
        <p:spPr>
          <a:xfrm>
            <a:off x="0" y="0"/>
            <a:ext cx="12191760" cy="1546920"/>
          </a:xfrm>
          <a:prstGeom prst="rect">
            <a:avLst/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137" name="PlaceHolder 4"/>
          <p:cNvSpPr>
            <a:spLocks noGrp="1"/>
          </p:cNvSpPr>
          <p:nvPr>
            <p:ph type="title"/>
          </p:nvPr>
        </p:nvSpPr>
        <p:spPr>
          <a:xfrm>
            <a:off x="762120" y="305640"/>
            <a:ext cx="10667520" cy="10022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90000"/>
              </a:lnSpc>
            </a:pPr>
            <a:r>
              <a:rPr b="0" lang="pt-BR" sz="5000" spc="-1" strike="noStrike">
                <a:solidFill>
                  <a:srgbClr val="439eb7"/>
                </a:solidFill>
                <a:latin typeface="Franklin Gothic Demi"/>
              </a:rPr>
              <a:t>CLIQUE PARA EDITAR O ESTILO DO TÍTULO MESTRE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dt"/>
          </p:nvPr>
        </p:nvSpPr>
        <p:spPr>
          <a:xfrm>
            <a:off x="762120" y="5929920"/>
            <a:ext cx="3814560" cy="3646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fld id="{6A11A8A7-2606-4D8A-88D0-225D969FF099}" type="datetime"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16/01/20</a:t>
            </a:fld>
            <a:r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 </a:t>
            </a:r>
            <a:fld id="{914FA209-8FF3-40DF-9566-28945CFC233E}" type="datetime12"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04:49 PM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139" name="PlaceHolder 6"/>
          <p:cNvSpPr>
            <a:spLocks noGrp="1"/>
          </p:cNvSpPr>
          <p:nvPr>
            <p:ph type="ftr"/>
          </p:nvPr>
        </p:nvSpPr>
        <p:spPr>
          <a:xfrm>
            <a:off x="762120" y="6314400"/>
            <a:ext cx="3814560" cy="3646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r>
              <a:rPr b="1" i="1" lang="pt-BR" sz="1200" spc="-1" strike="noStrike">
                <a:solidFill>
                  <a:srgbClr val="262626"/>
                </a:solidFill>
                <a:latin typeface="Franklin Gothic Demi"/>
              </a:rPr>
              <a:t>Adicionar um rodapé</a:t>
            </a:r>
            <a:endParaRPr b="0" lang="pt-BR" sz="1200" spc="-1" strike="noStrike">
              <a:latin typeface="Times New Roman"/>
            </a:endParaRPr>
          </a:p>
          <a:p>
            <a:pPr algn="r">
              <a:lnSpc>
                <a:spcPct val="100000"/>
              </a:lnSpc>
            </a:pPr>
            <a:endParaRPr b="0" lang="pt-BR" sz="1200" spc="-1" strike="noStrike">
              <a:latin typeface="Times New Roman"/>
            </a:endParaRPr>
          </a:p>
        </p:txBody>
      </p:sp>
      <p:sp>
        <p:nvSpPr>
          <p:cNvPr id="140" name="PlaceHolder 7"/>
          <p:cNvSpPr>
            <a:spLocks noGrp="1"/>
          </p:cNvSpPr>
          <p:nvPr>
            <p:ph type="body"/>
          </p:nvPr>
        </p:nvSpPr>
        <p:spPr>
          <a:xfrm>
            <a:off x="762120" y="2443680"/>
            <a:ext cx="3347640" cy="2291400"/>
          </a:xfrm>
          <a:prstGeom prst="rect">
            <a:avLst/>
          </a:prstGeom>
        </p:spPr>
        <p:txBody>
          <a:bodyPr/>
          <a:p>
            <a:pPr marL="283320" indent="-282960">
              <a:lnSpc>
                <a:spcPct val="112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</a:pPr>
            <a:r>
              <a:rPr b="0" lang="pt-BR" sz="2000" spc="-1" strike="noStrike">
                <a:solidFill>
                  <a:srgbClr val="262626"/>
                </a:solidFill>
                <a:latin typeface="Franklin Gothic Medium"/>
              </a:rPr>
              <a:t>Editar estilos de texto Mestre</a:t>
            </a:r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41" name="CustomShape 8"/>
          <p:cNvSpPr/>
          <p:nvPr/>
        </p:nvSpPr>
        <p:spPr>
          <a:xfrm>
            <a:off x="11792520" y="356400"/>
            <a:ext cx="407520" cy="818640"/>
          </a:xfrm>
          <a:custGeom>
            <a:avLst/>
            <a:gdLst/>
            <a:ahLst/>
            <a:rect l="l" t="t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PlaceHolder 9"/>
          <p:cNvSpPr>
            <a:spLocks noGrp="1"/>
          </p:cNvSpPr>
          <p:nvPr>
            <p:ph type="sldNum"/>
          </p:nvPr>
        </p:nvSpPr>
        <p:spPr>
          <a:xfrm>
            <a:off x="11783880" y="587160"/>
            <a:ext cx="4075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E75D10B-1A9C-4BAF-9E0A-0A246736E88C}" type="slidenum">
              <a:rPr b="0" i="1" lang="pt-BR" sz="1200" spc="-1" strike="noStrike">
                <a:solidFill>
                  <a:srgbClr val="000000"/>
                </a:solidFill>
                <a:latin typeface="Franklin Gothic Demi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143" name="PlaceHolder 10"/>
          <p:cNvSpPr>
            <a:spLocks noGrp="1"/>
          </p:cNvSpPr>
          <p:nvPr>
            <p:ph type="body"/>
          </p:nvPr>
        </p:nvSpPr>
        <p:spPr>
          <a:xfrm>
            <a:off x="4421880" y="2443680"/>
            <a:ext cx="3347640" cy="2291400"/>
          </a:xfrm>
          <a:prstGeom prst="rect">
            <a:avLst/>
          </a:prstGeom>
        </p:spPr>
        <p:txBody>
          <a:bodyPr/>
          <a:p>
            <a:pPr marL="283320" indent="-282960">
              <a:lnSpc>
                <a:spcPct val="112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</a:pPr>
            <a:r>
              <a:rPr b="0" lang="pt-BR" sz="2000" spc="-1" strike="noStrike">
                <a:solidFill>
                  <a:srgbClr val="262626"/>
                </a:solidFill>
                <a:latin typeface="Franklin Gothic Medium"/>
              </a:rPr>
              <a:t>Editar estilos de texto Mestre</a:t>
            </a:r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44" name="PlaceHolder 11"/>
          <p:cNvSpPr>
            <a:spLocks noGrp="1"/>
          </p:cNvSpPr>
          <p:nvPr>
            <p:ph type="body"/>
          </p:nvPr>
        </p:nvSpPr>
        <p:spPr>
          <a:xfrm>
            <a:off x="8082000" y="2443680"/>
            <a:ext cx="3347640" cy="2291400"/>
          </a:xfrm>
          <a:prstGeom prst="rect">
            <a:avLst/>
          </a:prstGeom>
        </p:spPr>
        <p:txBody>
          <a:bodyPr/>
          <a:p>
            <a:pPr marL="283320" indent="-282960">
              <a:lnSpc>
                <a:spcPct val="112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</a:pPr>
            <a:r>
              <a:rPr b="0" lang="pt-BR" sz="2000" spc="-1" strike="noStrike">
                <a:solidFill>
                  <a:srgbClr val="262626"/>
                </a:solidFill>
                <a:latin typeface="Franklin Gothic Medium"/>
              </a:rPr>
              <a:t>Editar estilos de texto Mestre</a:t>
            </a:r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11792520" y="356400"/>
            <a:ext cx="407520" cy="818640"/>
          </a:xfrm>
          <a:custGeom>
            <a:avLst/>
            <a:gdLst/>
            <a:ahLst/>
            <a:rect l="l" t="t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Line 2"/>
          <p:cNvSpPr/>
          <p:nvPr/>
        </p:nvSpPr>
        <p:spPr>
          <a:xfrm>
            <a:off x="0" y="6199560"/>
            <a:ext cx="4495680" cy="360"/>
          </a:xfrm>
          <a:prstGeom prst="line">
            <a:avLst/>
          </a:prstGeom>
          <a:ln w="57240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3" name="CustomShape 3"/>
          <p:cNvSpPr/>
          <p:nvPr/>
        </p:nvSpPr>
        <p:spPr>
          <a:xfrm>
            <a:off x="0" y="0"/>
            <a:ext cx="6095520" cy="68576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4" name="PlaceHolder 4"/>
          <p:cNvSpPr>
            <a:spLocks noGrp="1"/>
          </p:cNvSpPr>
          <p:nvPr>
            <p:ph type="title"/>
          </p:nvPr>
        </p:nvSpPr>
        <p:spPr>
          <a:xfrm>
            <a:off x="6375240" y="431640"/>
            <a:ext cx="5105160" cy="684360"/>
          </a:xfrm>
          <a:prstGeom prst="rect">
            <a:avLst/>
          </a:prstGeom>
        </p:spPr>
        <p:txBody>
          <a:bodyPr/>
          <a:p>
            <a:pPr algn="ctr">
              <a:lnSpc>
                <a:spcPct val="90000"/>
              </a:lnSpc>
            </a:pPr>
            <a:r>
              <a:rPr b="0" lang="pt-BR" sz="5000" spc="-1" strike="noStrike">
                <a:solidFill>
                  <a:srgbClr val="262626"/>
                </a:solidFill>
                <a:latin typeface="Franklin Gothic Demi"/>
              </a:rPr>
              <a:t>Clique para editar o estilo de título Mestre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185" name="PlaceHolder 5"/>
          <p:cNvSpPr>
            <a:spLocks noGrp="1"/>
          </p:cNvSpPr>
          <p:nvPr>
            <p:ph type="body"/>
          </p:nvPr>
        </p:nvSpPr>
        <p:spPr>
          <a:xfrm>
            <a:off x="7088760" y="1468440"/>
            <a:ext cx="4831200" cy="3864600"/>
          </a:xfrm>
          <a:prstGeom prst="rect">
            <a:avLst/>
          </a:prstGeom>
        </p:spPr>
        <p:txBody>
          <a:bodyPr anchor="ctr"/>
          <a:p>
            <a:pPr marL="283320" indent="-282960">
              <a:lnSpc>
                <a:spcPct val="112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</a:pPr>
            <a:r>
              <a:rPr b="0" lang="pt-BR" sz="2000" spc="-1" strike="noStrike">
                <a:solidFill>
                  <a:srgbClr val="262626"/>
                </a:solidFill>
                <a:latin typeface="Franklin Gothic Medium"/>
              </a:rPr>
              <a:t>Editar estilos de texto Mestre</a:t>
            </a:r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  <a:p>
            <a:pPr lvl="1" marL="685800" indent="-282960">
              <a:lnSpc>
                <a:spcPct val="112000"/>
              </a:lnSpc>
              <a:spcBef>
                <a:spcPts val="901"/>
              </a:spcBef>
              <a:buClr>
                <a:srgbClr val="262626"/>
              </a:buClr>
              <a:buFont typeface="Corbel"/>
              <a:buChar char="–"/>
            </a:pPr>
            <a:r>
              <a:rPr b="0" lang="pt-BR" sz="1800" spc="-1" strike="noStrike">
                <a:solidFill>
                  <a:srgbClr val="262626"/>
                </a:solidFill>
                <a:latin typeface="Franklin Gothic Medium"/>
              </a:rPr>
              <a:t>Segundo nível</a:t>
            </a:r>
            <a:endParaRPr b="0" lang="pt-BR" sz="1800" spc="-1" strike="noStrike">
              <a:solidFill>
                <a:srgbClr val="262626"/>
              </a:solidFill>
              <a:latin typeface="Franklin Gothic Medium"/>
            </a:endParaRPr>
          </a:p>
          <a:p>
            <a:pPr lvl="2" marL="1143000" indent="-282960">
              <a:lnSpc>
                <a:spcPct val="112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</a:pPr>
            <a:r>
              <a:rPr b="0" lang="pt-BR" sz="1600" spc="-1" strike="noStrike">
                <a:solidFill>
                  <a:srgbClr val="262626"/>
                </a:solidFill>
                <a:latin typeface="Franklin Gothic Medium"/>
              </a:rPr>
              <a:t>Terceiro nível</a:t>
            </a:r>
            <a:endParaRPr b="0" lang="pt-BR" sz="1600" spc="-1" strike="noStrike">
              <a:solidFill>
                <a:srgbClr val="262626"/>
              </a:solidFill>
              <a:latin typeface="Franklin Gothic Medium"/>
            </a:endParaRPr>
          </a:p>
          <a:p>
            <a:pPr lvl="3" marL="1600200" indent="-282960">
              <a:lnSpc>
                <a:spcPct val="112000"/>
              </a:lnSpc>
              <a:spcBef>
                <a:spcPts val="901"/>
              </a:spcBef>
              <a:buClr>
                <a:srgbClr val="262626"/>
              </a:buClr>
              <a:buFont typeface="Corbel"/>
              <a:buChar char="–"/>
            </a:pPr>
            <a:r>
              <a:rPr b="0" lang="pt-BR" sz="1400" spc="-1" strike="noStrike">
                <a:solidFill>
                  <a:srgbClr val="262626"/>
                </a:solidFill>
                <a:latin typeface="Franklin Gothic Medium"/>
              </a:rPr>
              <a:t>Quarto nível</a:t>
            </a:r>
            <a:endParaRPr b="0" i="1" lang="pt-BR" sz="1400" spc="-1" strike="noStrike">
              <a:solidFill>
                <a:srgbClr val="262626"/>
              </a:solidFill>
              <a:latin typeface="Franklin Gothic Medium"/>
            </a:endParaRPr>
          </a:p>
          <a:p>
            <a:pPr lvl="4" marL="2057400" indent="-282960">
              <a:lnSpc>
                <a:spcPct val="112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</a:pPr>
            <a:r>
              <a:rPr b="0" i="1" lang="pt-BR" sz="1400" spc="-1" strike="noStrike">
                <a:solidFill>
                  <a:srgbClr val="262626"/>
                </a:solidFill>
                <a:latin typeface="Franklin Gothic Medium"/>
              </a:rPr>
              <a:t>Quinto nível</a:t>
            </a:r>
            <a:endParaRPr b="0" i="1" lang="pt-BR" sz="14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186" name="PlaceHolder 6"/>
          <p:cNvSpPr>
            <a:spLocks noGrp="1"/>
          </p:cNvSpPr>
          <p:nvPr>
            <p:ph type="dt"/>
          </p:nvPr>
        </p:nvSpPr>
        <p:spPr>
          <a:xfrm>
            <a:off x="762120" y="5929920"/>
            <a:ext cx="3814560" cy="3646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fld id="{73FEAD64-8393-4BF8-AAB2-F2AEA149F91E}" type="datetime"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16/01/20</a:t>
            </a:fld>
            <a:r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 </a:t>
            </a:r>
            <a:fld id="{EB1A39DB-5388-416F-8DD2-5B9C00892DBC}" type="datetime12"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04:49 PM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187" name="PlaceHolder 7"/>
          <p:cNvSpPr>
            <a:spLocks noGrp="1"/>
          </p:cNvSpPr>
          <p:nvPr>
            <p:ph type="ftr"/>
          </p:nvPr>
        </p:nvSpPr>
        <p:spPr>
          <a:xfrm>
            <a:off x="762120" y="6314400"/>
            <a:ext cx="3814560" cy="3646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r>
              <a:rPr b="1" i="1" lang="pt-BR" sz="1200" spc="-1" strike="noStrike">
                <a:solidFill>
                  <a:srgbClr val="262626"/>
                </a:solidFill>
                <a:latin typeface="Franklin Gothic Demi"/>
              </a:rPr>
              <a:t>Adicionar um rodapé</a:t>
            </a:r>
            <a:endParaRPr b="0" lang="pt-BR" sz="1200" spc="-1" strike="noStrike">
              <a:latin typeface="Times New Roman"/>
            </a:endParaRPr>
          </a:p>
          <a:p>
            <a:pPr algn="r">
              <a:lnSpc>
                <a:spcPct val="100000"/>
              </a:lnSpc>
            </a:pPr>
            <a:endParaRPr b="0" lang="pt-BR" sz="1200" spc="-1" strike="noStrike">
              <a:latin typeface="Times New Roman"/>
            </a:endParaRPr>
          </a:p>
        </p:txBody>
      </p:sp>
      <p:sp>
        <p:nvSpPr>
          <p:cNvPr id="188" name="PlaceHolder 8"/>
          <p:cNvSpPr>
            <a:spLocks noGrp="1"/>
          </p:cNvSpPr>
          <p:nvPr>
            <p:ph type="sldNum"/>
          </p:nvPr>
        </p:nvSpPr>
        <p:spPr>
          <a:xfrm>
            <a:off x="11783880" y="587160"/>
            <a:ext cx="4075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F320B850-A37B-4E7E-AB2A-0D45C722142A}" type="slidenum">
              <a:rPr b="0" i="1" lang="pt-BR" sz="1200" spc="-1" strike="noStrike">
                <a:solidFill>
                  <a:srgbClr val="1d1a1d"/>
                </a:solidFill>
                <a:latin typeface="Franklin Gothic Demi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5f5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11792520" y="356400"/>
            <a:ext cx="407520" cy="818640"/>
          </a:xfrm>
          <a:custGeom>
            <a:avLst/>
            <a:gdLst/>
            <a:ahLst/>
            <a:rect l="l" t="t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Line 2"/>
          <p:cNvSpPr/>
          <p:nvPr/>
        </p:nvSpPr>
        <p:spPr>
          <a:xfrm>
            <a:off x="0" y="6199560"/>
            <a:ext cx="4495680" cy="360"/>
          </a:xfrm>
          <a:prstGeom prst="line">
            <a:avLst/>
          </a:prstGeom>
          <a:ln w="57240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7" name="CustomShape 3"/>
          <p:cNvSpPr/>
          <p:nvPr/>
        </p:nvSpPr>
        <p:spPr>
          <a:xfrm>
            <a:off x="0" y="1540440"/>
            <a:ext cx="12191760" cy="471528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8" name="CustomShape 4"/>
          <p:cNvSpPr/>
          <p:nvPr/>
        </p:nvSpPr>
        <p:spPr>
          <a:xfrm>
            <a:off x="0" y="0"/>
            <a:ext cx="12191760" cy="1546920"/>
          </a:xfrm>
          <a:prstGeom prst="rect">
            <a:avLst/>
          </a:prstGeom>
          <a:ln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229" name="PlaceHolder 5"/>
          <p:cNvSpPr>
            <a:spLocks noGrp="1"/>
          </p:cNvSpPr>
          <p:nvPr>
            <p:ph type="dt"/>
          </p:nvPr>
        </p:nvSpPr>
        <p:spPr>
          <a:xfrm>
            <a:off x="7628400" y="6314400"/>
            <a:ext cx="3814560" cy="3646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fld id="{F662AB50-86A3-482C-9B33-C2C1B5342776}" type="datetime"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16/01/20</a:t>
            </a:fld>
            <a:r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 </a:t>
            </a:r>
            <a:fld id="{E4A539AD-8232-4632-8D3B-8B9BAB4213E4}" type="datetime12">
              <a:rPr b="0" i="1" lang="pt-BR" sz="1000" spc="-1" strike="noStrike">
                <a:solidFill>
                  <a:srgbClr val="262626"/>
                </a:solidFill>
                <a:latin typeface="Franklin Gothic Demi"/>
              </a:rPr>
              <a:t>04:49 PM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230" name="PlaceHolder 6"/>
          <p:cNvSpPr>
            <a:spLocks noGrp="1"/>
          </p:cNvSpPr>
          <p:nvPr>
            <p:ph type="ftr"/>
          </p:nvPr>
        </p:nvSpPr>
        <p:spPr>
          <a:xfrm>
            <a:off x="762120" y="6314400"/>
            <a:ext cx="3814560" cy="364680"/>
          </a:xfrm>
          <a:prstGeom prst="rect">
            <a:avLst/>
          </a:prstGeom>
        </p:spPr>
        <p:txBody>
          <a:bodyPr/>
          <a:p>
            <a:pPr algn="r">
              <a:lnSpc>
                <a:spcPct val="100000"/>
              </a:lnSpc>
            </a:pPr>
            <a:r>
              <a:rPr b="1" i="1" lang="pt-BR" sz="1200" spc="-1" strike="noStrike">
                <a:solidFill>
                  <a:srgbClr val="262626"/>
                </a:solidFill>
                <a:latin typeface="Franklin Gothic Demi"/>
              </a:rPr>
              <a:t>Adicionar um rodapé</a:t>
            </a:r>
            <a:endParaRPr b="0" lang="pt-BR" sz="1200" spc="-1" strike="noStrike">
              <a:latin typeface="Times New Roman"/>
            </a:endParaRPr>
          </a:p>
          <a:p>
            <a:pPr algn="r">
              <a:lnSpc>
                <a:spcPct val="100000"/>
              </a:lnSpc>
            </a:pPr>
            <a:endParaRPr b="0" lang="pt-BR" sz="1200" spc="-1" strike="noStrike">
              <a:latin typeface="Times New Roman"/>
            </a:endParaRPr>
          </a:p>
        </p:txBody>
      </p:sp>
      <p:sp>
        <p:nvSpPr>
          <p:cNvPr id="231" name="PlaceHolder 7"/>
          <p:cNvSpPr>
            <a:spLocks noGrp="1"/>
          </p:cNvSpPr>
          <p:nvPr>
            <p:ph type="body"/>
          </p:nvPr>
        </p:nvSpPr>
        <p:spPr>
          <a:xfrm>
            <a:off x="762120" y="2875320"/>
            <a:ext cx="3347640" cy="2291400"/>
          </a:xfrm>
          <a:prstGeom prst="rect">
            <a:avLst/>
          </a:prstGeom>
        </p:spPr>
        <p:txBody>
          <a:bodyPr anchor="ctr"/>
          <a:p>
            <a:pPr marL="283320" indent="-282960">
              <a:lnSpc>
                <a:spcPct val="112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</a:pPr>
            <a:r>
              <a:rPr b="0" lang="pt-BR" sz="2000" spc="-1" strike="noStrike">
                <a:solidFill>
                  <a:srgbClr val="262626"/>
                </a:solidFill>
                <a:latin typeface="Franklin Gothic Medium"/>
              </a:rPr>
              <a:t>Editar estilos de texto Mestre</a:t>
            </a:r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32" name="CustomShape 8"/>
          <p:cNvSpPr/>
          <p:nvPr/>
        </p:nvSpPr>
        <p:spPr>
          <a:xfrm>
            <a:off x="11792520" y="356400"/>
            <a:ext cx="407520" cy="818640"/>
          </a:xfrm>
          <a:custGeom>
            <a:avLst/>
            <a:gdLst/>
            <a:ahLst/>
            <a:rect l="l" t="t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PlaceHolder 9"/>
          <p:cNvSpPr>
            <a:spLocks noGrp="1"/>
          </p:cNvSpPr>
          <p:nvPr>
            <p:ph type="sldNum"/>
          </p:nvPr>
        </p:nvSpPr>
        <p:spPr>
          <a:xfrm>
            <a:off x="11783880" y="587160"/>
            <a:ext cx="40752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B6338313-CD2B-4B86-929F-FFCD86A017FF}" type="slidenum">
              <a:rPr b="0" i="1" lang="pt-BR" sz="1200" spc="-1" strike="noStrike">
                <a:solidFill>
                  <a:srgbClr val="000000"/>
                </a:solidFill>
                <a:latin typeface="Franklin Gothic Demi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  <p:sp>
        <p:nvSpPr>
          <p:cNvPr id="234" name="PlaceHolder 10"/>
          <p:cNvSpPr>
            <a:spLocks noGrp="1"/>
          </p:cNvSpPr>
          <p:nvPr>
            <p:ph type="body"/>
          </p:nvPr>
        </p:nvSpPr>
        <p:spPr>
          <a:xfrm>
            <a:off x="8082000" y="2875320"/>
            <a:ext cx="3347640" cy="2291400"/>
          </a:xfrm>
          <a:prstGeom prst="rect">
            <a:avLst/>
          </a:prstGeom>
        </p:spPr>
        <p:txBody>
          <a:bodyPr anchor="ctr"/>
          <a:p>
            <a:pPr marL="283320" indent="-282960">
              <a:lnSpc>
                <a:spcPct val="112000"/>
              </a:lnSpc>
              <a:spcBef>
                <a:spcPts val="901"/>
              </a:spcBef>
              <a:buClr>
                <a:srgbClr val="262626"/>
              </a:buClr>
              <a:buFont typeface="Arial"/>
              <a:buChar char="•"/>
            </a:pPr>
            <a:r>
              <a:rPr b="0" lang="pt-BR" sz="2000" spc="-1" strike="noStrike">
                <a:solidFill>
                  <a:srgbClr val="262626"/>
                </a:solidFill>
                <a:latin typeface="Franklin Gothic Medium"/>
              </a:rPr>
              <a:t>Editar estilos de texto Mestre</a:t>
            </a:r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35" name="PlaceHolder 11"/>
          <p:cNvSpPr>
            <a:spLocks noGrp="1"/>
          </p:cNvSpPr>
          <p:nvPr>
            <p:ph type="title"/>
          </p:nvPr>
        </p:nvSpPr>
        <p:spPr>
          <a:xfrm>
            <a:off x="762120" y="280440"/>
            <a:ext cx="10676160" cy="10022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90000"/>
              </a:lnSpc>
            </a:pPr>
            <a:r>
              <a:rPr b="0" lang="pt-BR" sz="5000" spc="-1" strike="noStrike">
                <a:solidFill>
                  <a:srgbClr val="439eb7"/>
                </a:solidFill>
                <a:latin typeface="Franklin Gothic Demi"/>
              </a:rPr>
              <a:t>CLIQUE PARA EDITAR O ESTILO DO TÍTULO MESTRE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microsoft.com/office/2007/relationships/hdphoto" Target="../media/hdphoto1.wdp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image" Target="../media/image5.jpeg"/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slideLayout" Target="../slideLayouts/slideLayout25.xml"/><Relationship Id="rId6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jpeg"/><Relationship Id="rId3" Type="http://schemas.openxmlformats.org/officeDocument/2006/relationships/image" Target="../media/image11.jpeg"/><Relationship Id="rId4" Type="http://schemas.openxmlformats.org/officeDocument/2006/relationships/slideLayout" Target="../slideLayouts/slideLayout37.xml"/><Relationship Id="rId5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13.jpeg"/><Relationship Id="rId3" Type="http://schemas.openxmlformats.org/officeDocument/2006/relationships/image" Target="../media/image14.jpeg"/><Relationship Id="rId4" Type="http://schemas.openxmlformats.org/officeDocument/2006/relationships/slideLayout" Target="../slideLayouts/slideLayout37.xml"/><Relationship Id="rId5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49.xml"/><Relationship Id="rId3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hyperlink" Target="mailto:educosta@ceb.unicamp.br" TargetMode="External"/><Relationship Id="rId2" Type="http://schemas.openxmlformats.org/officeDocument/2006/relationships/image" Target="../media/image16.jpeg"/><Relationship Id="rId3" Type="http://schemas.openxmlformats.org/officeDocument/2006/relationships/slideLayout" Target="../slideLayouts/slideLayout49.xml"/><Relationship Id="rId4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jpeg"/><Relationship Id="rId2" Type="http://schemas.openxmlformats.org/officeDocument/2006/relationships/image" Target="../media/image18.jpeg"/><Relationship Id="rId3" Type="http://schemas.openxmlformats.org/officeDocument/2006/relationships/slideLayout" Target="../slideLayouts/slideLayout61.xml"/><Relationship Id="rId4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8" name="Imagem 4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-40000" contrast="40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-9360" y="0"/>
            <a:ext cx="12239640" cy="6906240"/>
          </a:xfrm>
          <a:prstGeom prst="rect">
            <a:avLst/>
          </a:prstGeom>
          <a:ln>
            <a:noFill/>
          </a:ln>
        </p:spPr>
      </p:pic>
      <p:sp>
        <p:nvSpPr>
          <p:cNvPr id="279" name="TextShape 1"/>
          <p:cNvSpPr txBox="1"/>
          <p:nvPr/>
        </p:nvSpPr>
        <p:spPr>
          <a:xfrm>
            <a:off x="947160" y="2270880"/>
            <a:ext cx="9630360" cy="21888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85000"/>
              </a:lnSpc>
            </a:pPr>
            <a:r>
              <a:rPr b="0" lang="pt-BR" sz="8000" spc="-1" strike="noStrike" cap="all">
                <a:solidFill>
                  <a:srgbClr val="ffffff"/>
                </a:solidFill>
                <a:latin typeface="Franklin Gothic Demi"/>
              </a:rPr>
              <a:t>Bem-vindo à EE641 (versão férias)</a:t>
            </a:r>
            <a:endParaRPr b="0" lang="pt-BR" sz="8000" spc="-1" strike="noStrike">
              <a:solidFill>
                <a:srgbClr val="ffffff"/>
              </a:solidFill>
              <a:latin typeface="Franklin Gothic Medium"/>
            </a:endParaRPr>
          </a:p>
        </p:txBody>
      </p:sp>
      <p:sp>
        <p:nvSpPr>
          <p:cNvPr id="280" name="TextShape 2"/>
          <p:cNvSpPr txBox="1"/>
          <p:nvPr/>
        </p:nvSpPr>
        <p:spPr>
          <a:xfrm>
            <a:off x="2586960" y="5024160"/>
            <a:ext cx="7034040" cy="105264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00000"/>
              </a:lnSpc>
            </a:pPr>
            <a:r>
              <a:rPr b="0" i="1" lang="pt-BR" sz="3200" spc="-1" strike="noStrike">
                <a:solidFill>
                  <a:srgbClr val="ffffff"/>
                </a:solidFill>
                <a:latin typeface="Franklin Gothic Medium"/>
              </a:rPr>
              <a:t>Prof. Dr. Eduardo T. Costa</a:t>
            </a:r>
            <a:endParaRPr b="0" lang="pt-BR" sz="32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i="1" lang="pt-BR" sz="3200" spc="-1" strike="noStrike">
                <a:solidFill>
                  <a:srgbClr val="ffffff"/>
                </a:solidFill>
                <a:latin typeface="Franklin Gothic Medium"/>
              </a:rPr>
              <a:t>PED Mathias Scroccaro Costa</a:t>
            </a:r>
            <a:endParaRPr b="0" lang="pt-BR" sz="3200" spc="-1" strike="noStrike">
              <a:latin typeface="Arial"/>
            </a:endParaRPr>
          </a:p>
        </p:txBody>
      </p:sp>
      <p:grpSp>
        <p:nvGrpSpPr>
          <p:cNvPr id="281" name="Group 3"/>
          <p:cNvGrpSpPr/>
          <p:nvPr/>
        </p:nvGrpSpPr>
        <p:grpSpPr>
          <a:xfrm>
            <a:off x="946800" y="1183680"/>
            <a:ext cx="10336320" cy="4150440"/>
            <a:chOff x="946800" y="1183680"/>
            <a:chExt cx="10336320" cy="4150440"/>
          </a:xfrm>
        </p:grpSpPr>
        <p:sp>
          <p:nvSpPr>
            <p:cNvPr id="282" name="Line 4"/>
            <p:cNvSpPr/>
            <p:nvPr/>
          </p:nvSpPr>
          <p:spPr>
            <a:xfrm>
              <a:off x="946800" y="1183680"/>
              <a:ext cx="10335960" cy="360"/>
            </a:xfrm>
            <a:prstGeom prst="line">
              <a:avLst/>
            </a:prstGeom>
            <a:ln w="19080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3" name="Line 5"/>
            <p:cNvSpPr/>
            <p:nvPr/>
          </p:nvSpPr>
          <p:spPr>
            <a:xfrm>
              <a:off x="11282760" y="1197360"/>
              <a:ext cx="360" cy="4136400"/>
            </a:xfrm>
            <a:prstGeom prst="line">
              <a:avLst/>
            </a:prstGeom>
            <a:ln w="19080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4" name="Line 6"/>
            <p:cNvSpPr/>
            <p:nvPr/>
          </p:nvSpPr>
          <p:spPr>
            <a:xfrm>
              <a:off x="946800" y="1183680"/>
              <a:ext cx="360" cy="4139640"/>
            </a:xfrm>
            <a:prstGeom prst="line">
              <a:avLst/>
            </a:prstGeom>
            <a:ln w="19080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5" name="Line 7"/>
            <p:cNvSpPr/>
            <p:nvPr/>
          </p:nvSpPr>
          <p:spPr>
            <a:xfrm>
              <a:off x="946800" y="5323320"/>
              <a:ext cx="2439360" cy="360"/>
            </a:xfrm>
            <a:prstGeom prst="line">
              <a:avLst/>
            </a:prstGeom>
            <a:ln w="19080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86" name="Line 8"/>
            <p:cNvSpPr/>
            <p:nvPr/>
          </p:nvSpPr>
          <p:spPr>
            <a:xfrm>
              <a:off x="8843760" y="5333760"/>
              <a:ext cx="2439000" cy="360"/>
            </a:xfrm>
            <a:prstGeom prst="line">
              <a:avLst/>
            </a:prstGeom>
            <a:ln w="19080">
              <a:solidFill>
                <a:schemeClr val="accent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87" name="TextShape 9"/>
          <p:cNvSpPr txBox="1"/>
          <p:nvPr/>
        </p:nvSpPr>
        <p:spPr>
          <a:xfrm>
            <a:off x="11783880" y="572040"/>
            <a:ext cx="4075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94CAB24B-1AAE-404A-91B9-C7D6F036017F}" type="slidenum">
              <a:rPr b="0" i="1" lang="pt-BR" sz="1200" spc="-1" strike="noStrike">
                <a:solidFill>
                  <a:srgbClr val="1d1a1d"/>
                </a:solidFill>
                <a:latin typeface="Franklin Gothic Demi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TextShape 1"/>
          <p:cNvSpPr txBox="1"/>
          <p:nvPr/>
        </p:nvSpPr>
        <p:spPr>
          <a:xfrm>
            <a:off x="678960" y="358560"/>
            <a:ext cx="3833640" cy="22784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90000"/>
              </a:lnSpc>
            </a:pPr>
            <a:r>
              <a:rPr b="0" lang="pt-BR" sz="5000" spc="-1" strike="noStrike">
                <a:solidFill>
                  <a:srgbClr val="262626"/>
                </a:solidFill>
                <a:latin typeface="Franklin Gothic Demi"/>
              </a:rPr>
              <a:t>Instruções Gerais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289" name="TextShape 2"/>
          <p:cNvSpPr txBox="1"/>
          <p:nvPr/>
        </p:nvSpPr>
        <p:spPr>
          <a:xfrm>
            <a:off x="6495120" y="734760"/>
            <a:ext cx="4485960" cy="5388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3200" spc="-1" strike="noStrike">
                <a:solidFill>
                  <a:srgbClr val="262626"/>
                </a:solidFill>
                <a:latin typeface="Franklin Gothic Medium"/>
              </a:rPr>
              <a:t>Sejam Pontuais</a:t>
            </a:r>
            <a:endParaRPr b="0" lang="pt-BR" sz="32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3200" spc="-1" strike="noStrike">
                <a:solidFill>
                  <a:srgbClr val="262626"/>
                </a:solidFill>
                <a:latin typeface="Franklin Gothic Medium"/>
              </a:rPr>
              <a:t>Entrar somente com calçados fechados</a:t>
            </a:r>
            <a:endParaRPr b="0" lang="pt-BR" sz="32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3200" spc="-1" strike="noStrike">
                <a:solidFill>
                  <a:srgbClr val="262626"/>
                </a:solidFill>
                <a:latin typeface="Franklin Gothic Medium"/>
              </a:rPr>
              <a:t>Proibido o consumo de alimentos no laboratório</a:t>
            </a:r>
            <a:endParaRPr b="0" lang="pt-BR" sz="32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3200" spc="-1" strike="noStrike">
                <a:solidFill>
                  <a:srgbClr val="262626"/>
                </a:solidFill>
                <a:latin typeface="Franklin Gothic Medium"/>
              </a:rPr>
              <a:t>Acesso fora do horário de aula       autorização.</a:t>
            </a:r>
            <a:endParaRPr b="0" lang="pt-BR" sz="32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1" lang="pt-BR" sz="3200" spc="-1" strike="noStrike">
                <a:solidFill>
                  <a:srgbClr val="262626"/>
                </a:solidFill>
                <a:latin typeface="Franklin Gothic Medium"/>
              </a:rPr>
              <a:t>Organizar das bancadas ao finalizar o uso(!!!)</a:t>
            </a:r>
            <a:endParaRPr b="0" lang="pt-BR" sz="32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290" name="CustomShape 3"/>
          <p:cNvSpPr/>
          <p:nvPr/>
        </p:nvSpPr>
        <p:spPr>
          <a:xfrm>
            <a:off x="5500080" y="901080"/>
            <a:ext cx="467640" cy="467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accent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1" name="CustomShape 4"/>
          <p:cNvSpPr/>
          <p:nvPr/>
        </p:nvSpPr>
        <p:spPr>
          <a:xfrm>
            <a:off x="5565960" y="92412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1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292" name="CustomShape 5"/>
          <p:cNvSpPr/>
          <p:nvPr/>
        </p:nvSpPr>
        <p:spPr>
          <a:xfrm>
            <a:off x="5502960" y="1738800"/>
            <a:ext cx="467640" cy="467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accent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3" name="CustomShape 6"/>
          <p:cNvSpPr/>
          <p:nvPr/>
        </p:nvSpPr>
        <p:spPr>
          <a:xfrm>
            <a:off x="5569560" y="177084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2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294" name="CustomShape 7"/>
          <p:cNvSpPr/>
          <p:nvPr/>
        </p:nvSpPr>
        <p:spPr>
          <a:xfrm>
            <a:off x="5531040" y="2821320"/>
            <a:ext cx="467640" cy="467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accent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5" name="CustomShape 8"/>
          <p:cNvSpPr/>
          <p:nvPr/>
        </p:nvSpPr>
        <p:spPr>
          <a:xfrm>
            <a:off x="5597640" y="286236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3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296" name="CustomShape 9"/>
          <p:cNvSpPr/>
          <p:nvPr/>
        </p:nvSpPr>
        <p:spPr>
          <a:xfrm>
            <a:off x="5502960" y="3995640"/>
            <a:ext cx="467640" cy="467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accent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7" name="CustomShape 10"/>
          <p:cNvSpPr/>
          <p:nvPr/>
        </p:nvSpPr>
        <p:spPr>
          <a:xfrm>
            <a:off x="5569560" y="401904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4</a:t>
            </a:r>
            <a:endParaRPr b="0" lang="pt-BR" sz="2000" spc="-1" strike="noStrike">
              <a:latin typeface="Arial"/>
            </a:endParaRPr>
          </a:p>
        </p:txBody>
      </p:sp>
      <p:pic>
        <p:nvPicPr>
          <p:cNvPr id="298" name="Imagem 16" descr=""/>
          <p:cNvPicPr/>
          <p:nvPr/>
        </p:nvPicPr>
        <p:blipFill>
          <a:blip r:embed="rId1"/>
          <a:stretch/>
        </p:blipFill>
        <p:spPr>
          <a:xfrm>
            <a:off x="429840" y="2499480"/>
            <a:ext cx="4331520" cy="2887560"/>
          </a:xfrm>
          <a:prstGeom prst="rect">
            <a:avLst/>
          </a:prstGeom>
          <a:ln>
            <a:noFill/>
          </a:ln>
        </p:spPr>
      </p:pic>
      <p:sp>
        <p:nvSpPr>
          <p:cNvPr id="299" name="CustomShape 11"/>
          <p:cNvSpPr/>
          <p:nvPr/>
        </p:nvSpPr>
        <p:spPr>
          <a:xfrm>
            <a:off x="5531040" y="5214600"/>
            <a:ext cx="467640" cy="467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accent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0" name="CustomShape 12"/>
          <p:cNvSpPr/>
          <p:nvPr/>
        </p:nvSpPr>
        <p:spPr>
          <a:xfrm>
            <a:off x="5597640" y="523764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5</a:t>
            </a:r>
            <a:endParaRPr b="0" lang="pt-BR" sz="2000" spc="-1" strike="noStrike">
              <a:latin typeface="Arial"/>
            </a:endParaRPr>
          </a:p>
        </p:txBody>
      </p:sp>
      <p:pic>
        <p:nvPicPr>
          <p:cNvPr id="301" name="Picture 3" descr=""/>
          <p:cNvPicPr/>
          <p:nvPr/>
        </p:nvPicPr>
        <p:blipFill>
          <a:blip r:embed="rId2"/>
          <a:stretch/>
        </p:blipFill>
        <p:spPr>
          <a:xfrm>
            <a:off x="7488000" y="4266360"/>
            <a:ext cx="361440" cy="202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TextShape 1"/>
          <p:cNvSpPr txBox="1"/>
          <p:nvPr/>
        </p:nvSpPr>
        <p:spPr>
          <a:xfrm>
            <a:off x="1146600" y="688680"/>
            <a:ext cx="5745960" cy="52228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3000" spc="-1" strike="noStrike">
                <a:solidFill>
                  <a:srgbClr val="262626"/>
                </a:solidFill>
                <a:latin typeface="Franklin Gothic Medium"/>
              </a:rPr>
              <a:t>Realimentação</a:t>
            </a:r>
            <a:endParaRPr b="0" lang="pt-BR" sz="30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3000" spc="-1" strike="noStrike">
                <a:solidFill>
                  <a:srgbClr val="262626"/>
                </a:solidFill>
                <a:latin typeface="Franklin Gothic Medium"/>
              </a:rPr>
              <a:t>Reguladores lineares de tensão</a:t>
            </a:r>
            <a:endParaRPr b="0" lang="pt-BR" sz="30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3000" spc="-1" strike="noStrike">
                <a:solidFill>
                  <a:srgbClr val="262626"/>
                </a:solidFill>
                <a:latin typeface="Franklin Gothic Medium"/>
              </a:rPr>
              <a:t>Topologias com Amp. Ops.</a:t>
            </a:r>
            <a:endParaRPr b="0" lang="pt-BR" sz="30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3000" spc="-1" strike="noStrike">
                <a:solidFill>
                  <a:srgbClr val="262626"/>
                </a:solidFill>
                <a:latin typeface="Franklin Gothic Medium"/>
              </a:rPr>
              <a:t>Amplificadores de instrumentação</a:t>
            </a:r>
            <a:endParaRPr b="0" lang="pt-BR" sz="30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3000" spc="-1" strike="noStrike">
                <a:solidFill>
                  <a:srgbClr val="262626"/>
                </a:solidFill>
                <a:latin typeface="Franklin Gothic Medium"/>
              </a:rPr>
              <a:t>Filtros ativos de 1ª e 2ª ordem</a:t>
            </a:r>
            <a:endParaRPr b="0" lang="pt-BR" sz="30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3000" spc="-1" strike="noStrike">
                <a:solidFill>
                  <a:srgbClr val="262626"/>
                </a:solidFill>
                <a:latin typeface="Franklin Gothic Medium"/>
              </a:rPr>
              <a:t>Linguagem de programação C</a:t>
            </a:r>
            <a:endParaRPr b="0" lang="pt-BR" sz="30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03" name="TextShape 2"/>
          <p:cNvSpPr txBox="1"/>
          <p:nvPr/>
        </p:nvSpPr>
        <p:spPr>
          <a:xfrm>
            <a:off x="7213680" y="280440"/>
            <a:ext cx="4640760" cy="2397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0" lang="pt-BR" sz="5000" spc="-1" strike="noStrike">
                <a:solidFill>
                  <a:srgbClr val="439eb7"/>
                </a:solidFill>
                <a:latin typeface="Franklin Gothic Demi"/>
              </a:rPr>
              <a:t>Ementa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304" name="CustomShape 3"/>
          <p:cNvSpPr/>
          <p:nvPr/>
        </p:nvSpPr>
        <p:spPr>
          <a:xfrm>
            <a:off x="7620840" y="2301120"/>
            <a:ext cx="3833640" cy="2610720"/>
          </a:xfrm>
          <a:prstGeom prst="roundRect">
            <a:avLst>
              <a:gd name="adj" fmla="val 50000"/>
            </a:avLst>
          </a:prstGeom>
          <a:ln w="57240">
            <a:noFill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5" name="CustomShape 4"/>
          <p:cNvSpPr/>
          <p:nvPr/>
        </p:nvSpPr>
        <p:spPr>
          <a:xfrm>
            <a:off x="476280" y="72468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6" name="CustomShape 5"/>
          <p:cNvSpPr/>
          <p:nvPr/>
        </p:nvSpPr>
        <p:spPr>
          <a:xfrm>
            <a:off x="542520" y="73872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Franklin Gothic Demi"/>
              </a:rPr>
              <a:t>1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07" name="CustomShape 6"/>
          <p:cNvSpPr/>
          <p:nvPr/>
        </p:nvSpPr>
        <p:spPr>
          <a:xfrm>
            <a:off x="475560" y="160776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8" name="CustomShape 7"/>
          <p:cNvSpPr/>
          <p:nvPr/>
        </p:nvSpPr>
        <p:spPr>
          <a:xfrm>
            <a:off x="542880" y="163116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Franklin Gothic Demi"/>
              </a:rPr>
              <a:t>2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09" name="CustomShape 8"/>
          <p:cNvSpPr/>
          <p:nvPr/>
        </p:nvSpPr>
        <p:spPr>
          <a:xfrm>
            <a:off x="475560" y="242676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9"/>
          <p:cNvSpPr/>
          <p:nvPr/>
        </p:nvSpPr>
        <p:spPr>
          <a:xfrm>
            <a:off x="542520" y="245880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Franklin Gothic Demi"/>
              </a:rPr>
              <a:t>3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11" name="CustomShape 10"/>
          <p:cNvSpPr/>
          <p:nvPr/>
        </p:nvSpPr>
        <p:spPr>
          <a:xfrm>
            <a:off x="485640" y="364680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2" name="CustomShape 11"/>
          <p:cNvSpPr/>
          <p:nvPr/>
        </p:nvSpPr>
        <p:spPr>
          <a:xfrm>
            <a:off x="543600" y="367020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Franklin Gothic Demi"/>
              </a:rPr>
              <a:t>4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13" name="CustomShape 12"/>
          <p:cNvSpPr/>
          <p:nvPr/>
        </p:nvSpPr>
        <p:spPr>
          <a:xfrm>
            <a:off x="484920" y="444996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4" name="CustomShape 13"/>
          <p:cNvSpPr/>
          <p:nvPr/>
        </p:nvSpPr>
        <p:spPr>
          <a:xfrm>
            <a:off x="542520" y="448200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Franklin Gothic Demi"/>
              </a:rPr>
              <a:t>5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15" name="CustomShape 14"/>
          <p:cNvSpPr/>
          <p:nvPr/>
        </p:nvSpPr>
        <p:spPr>
          <a:xfrm>
            <a:off x="495720" y="515016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CustomShape 15"/>
          <p:cNvSpPr/>
          <p:nvPr/>
        </p:nvSpPr>
        <p:spPr>
          <a:xfrm>
            <a:off x="553680" y="517320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Franklin Gothic Demi"/>
              </a:rPr>
              <a:t>6</a:t>
            </a:r>
            <a:endParaRPr b="0" lang="pt-BR" sz="2000" spc="-1" strike="noStrike">
              <a:latin typeface="Arial"/>
            </a:endParaRPr>
          </a:p>
        </p:txBody>
      </p:sp>
      <p:pic>
        <p:nvPicPr>
          <p:cNvPr id="317" name="Imagem 7" descr=""/>
          <p:cNvPicPr/>
          <p:nvPr/>
        </p:nvPicPr>
        <p:blipFill>
          <a:blip r:embed="rId1"/>
          <a:srcRect l="24779" t="69972" r="0" b="6665"/>
          <a:stretch/>
        </p:blipFill>
        <p:spPr>
          <a:xfrm>
            <a:off x="8492040" y="4092840"/>
            <a:ext cx="2176200" cy="721080"/>
          </a:xfrm>
          <a:prstGeom prst="rect">
            <a:avLst/>
          </a:prstGeom>
          <a:ln>
            <a:noFill/>
          </a:ln>
        </p:spPr>
      </p:pic>
      <p:pic>
        <p:nvPicPr>
          <p:cNvPr id="318" name="Imagem 24" descr=""/>
          <p:cNvPicPr/>
          <p:nvPr/>
        </p:nvPicPr>
        <p:blipFill>
          <a:blip r:embed="rId2"/>
          <a:srcRect l="25118" t="0" r="24740" b="76756"/>
          <a:stretch/>
        </p:blipFill>
        <p:spPr>
          <a:xfrm>
            <a:off x="7789320" y="3205440"/>
            <a:ext cx="1545120" cy="763920"/>
          </a:xfrm>
          <a:prstGeom prst="rect">
            <a:avLst/>
          </a:prstGeom>
          <a:ln>
            <a:noFill/>
          </a:ln>
        </p:spPr>
      </p:pic>
      <p:pic>
        <p:nvPicPr>
          <p:cNvPr id="319" name="Imagem 26" descr=""/>
          <p:cNvPicPr/>
          <p:nvPr/>
        </p:nvPicPr>
        <p:blipFill>
          <a:blip r:embed="rId3"/>
          <a:srcRect l="-2883" t="23872" r="49858" b="53074"/>
          <a:stretch/>
        </p:blipFill>
        <p:spPr>
          <a:xfrm>
            <a:off x="9734760" y="3227040"/>
            <a:ext cx="1621440" cy="752040"/>
          </a:xfrm>
          <a:prstGeom prst="rect">
            <a:avLst/>
          </a:prstGeom>
          <a:ln>
            <a:noFill/>
          </a:ln>
        </p:spPr>
      </p:pic>
      <p:pic>
        <p:nvPicPr>
          <p:cNvPr id="320" name="Imagem 27" descr=""/>
          <p:cNvPicPr/>
          <p:nvPr/>
        </p:nvPicPr>
        <p:blipFill>
          <a:blip r:embed="rId4"/>
          <a:srcRect l="50006" t="46875" r="0" b="29770"/>
          <a:stretch/>
        </p:blipFill>
        <p:spPr>
          <a:xfrm>
            <a:off x="8817480" y="2343960"/>
            <a:ext cx="1528560" cy="761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TextShape 1"/>
          <p:cNvSpPr txBox="1"/>
          <p:nvPr/>
        </p:nvSpPr>
        <p:spPr>
          <a:xfrm>
            <a:off x="678960" y="543600"/>
            <a:ext cx="3833640" cy="22784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90000"/>
              </a:lnSpc>
            </a:pPr>
            <a:r>
              <a:rPr b="0" lang="pt-BR" sz="5000" spc="-1" strike="noStrike">
                <a:solidFill>
                  <a:srgbClr val="000000"/>
                </a:solidFill>
                <a:latin typeface="Franklin Gothic Demi"/>
              </a:rPr>
              <a:t>AVALIAÇÃO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322" name="TextShape 2"/>
          <p:cNvSpPr txBox="1"/>
          <p:nvPr/>
        </p:nvSpPr>
        <p:spPr>
          <a:xfrm>
            <a:off x="6381360" y="371160"/>
            <a:ext cx="5670360" cy="65736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>
              <a:lnSpc>
                <a:spcPct val="100000"/>
              </a:lnSpc>
              <a:spcBef>
                <a:spcPts val="901"/>
              </a:spcBef>
              <a:spcAft>
                <a:spcPts val="2401"/>
              </a:spcAft>
            </a:pPr>
            <a:r>
              <a:rPr b="0" lang="pt-BR" sz="2400" spc="-1" strike="noStrike">
                <a:solidFill>
                  <a:srgbClr val="000000"/>
                </a:solidFill>
                <a:latin typeface="Franklin Gothic Medium"/>
              </a:rPr>
              <a:t>Relatório dos experimentos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23" name="CustomShape 3"/>
          <p:cNvSpPr/>
          <p:nvPr/>
        </p:nvSpPr>
        <p:spPr>
          <a:xfrm>
            <a:off x="702360" y="2267640"/>
            <a:ext cx="3833640" cy="2610720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 w="5724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4" name="CustomShape 4"/>
          <p:cNvSpPr/>
          <p:nvPr/>
        </p:nvSpPr>
        <p:spPr>
          <a:xfrm>
            <a:off x="5610960" y="476640"/>
            <a:ext cx="467640" cy="467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bg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5" name="CustomShape 5"/>
          <p:cNvSpPr/>
          <p:nvPr/>
        </p:nvSpPr>
        <p:spPr>
          <a:xfrm>
            <a:off x="5677560" y="50004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1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26" name="CustomShape 6"/>
          <p:cNvSpPr/>
          <p:nvPr/>
        </p:nvSpPr>
        <p:spPr>
          <a:xfrm>
            <a:off x="5688000" y="1872000"/>
            <a:ext cx="467640" cy="467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bg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7" name="CustomShape 7"/>
          <p:cNvSpPr/>
          <p:nvPr/>
        </p:nvSpPr>
        <p:spPr>
          <a:xfrm>
            <a:off x="5754960" y="189540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2</a:t>
            </a:r>
            <a:endParaRPr b="0" lang="pt-BR" sz="2000" spc="-1" strike="noStrike">
              <a:latin typeface="Arial"/>
            </a:endParaRPr>
          </a:p>
        </p:txBody>
      </p:sp>
      <p:pic>
        <p:nvPicPr>
          <p:cNvPr id="328" name="Imagem 5" descr=""/>
          <p:cNvPicPr/>
          <p:nvPr/>
        </p:nvPicPr>
        <p:blipFill>
          <a:blip r:embed="rId1"/>
          <a:stretch/>
        </p:blipFill>
        <p:spPr>
          <a:xfrm>
            <a:off x="1560600" y="2501280"/>
            <a:ext cx="2142720" cy="2142720"/>
          </a:xfrm>
          <a:prstGeom prst="rect">
            <a:avLst/>
          </a:prstGeom>
          <a:ln>
            <a:noFill/>
          </a:ln>
        </p:spPr>
      </p:pic>
      <mc:AlternateContent>
        <mc:Choice xmlns:a14="http://schemas.microsoft.com/office/drawing/2010/main" Requires="a14">
          <p:sp>
            <p:nvSpPr>
              <p:cNvPr id="329" name="Formula 8"/>
              <p:cNvSpPr txBox="1"/>
              <p:nvPr/>
            </p:nvSpPr>
            <p:spPr>
              <a:xfrm>
                <a:off x="6408000" y="4614480"/>
                <a:ext cx="4593240" cy="28152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MF</m:t>
                    </m:r>
                    <m:r>
                      <m:t xml:space="preserve"> </m:t>
                    </m:r>
                    <m:r>
                      <m:t xml:space="preserve">=</m:t>
                    </m:r>
                    <m:r>
                      <m:t xml:space="preserve"> </m:t>
                    </m:r>
                    <m:r>
                      <m:t xml:space="preserve">0,6</m:t>
                    </m:r>
                    <m:r>
                      <m:t xml:space="preserve">⋅</m:t>
                    </m:r>
                    <m:r>
                      <m:t xml:space="preserve">Projeto</m:t>
                    </m:r>
                    <m:r>
                      <m:t xml:space="preserve">Final</m:t>
                    </m:r>
                    <m:r>
                      <m:t xml:space="preserve"> </m:t>
                    </m:r>
                    <m:r>
                      <m:t xml:space="preserve">+</m:t>
                    </m:r>
                    <m:r>
                      <m:t xml:space="preserve"> </m:t>
                    </m:r>
                    <m:r>
                      <m:t xml:space="preserve">0,4</m:t>
                    </m:r>
                    <m:r>
                      <m:t xml:space="preserve">⋅</m:t>
                    </m:r>
                    <m:r>
                      <m:t xml:space="preserve">Relatórios</m:t>
                    </m:r>
                  </m:oMath>
                </a14:m>
              </a:p>
            </p:txBody>
          </p:sp>
        </mc:Choice>
        <mc:Fallback/>
      </mc:AlternateContent>
      <p:sp>
        <p:nvSpPr>
          <p:cNvPr id="330" name="CustomShape 9"/>
          <p:cNvSpPr/>
          <p:nvPr/>
        </p:nvSpPr>
        <p:spPr>
          <a:xfrm>
            <a:off x="5832000" y="5558040"/>
            <a:ext cx="5945040" cy="130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pt-BR" sz="2000" spc="-1" strike="noStrike">
                <a:solidFill>
                  <a:srgbClr val="000000"/>
                </a:solidFill>
                <a:latin typeface="Franklin Gothic Medium"/>
              </a:rPr>
              <a:t>Critério de aprovação: MF ≥ 5,0 </a:t>
            </a:r>
            <a:r>
              <a:rPr b="1" lang="pt-BR" sz="2000" spc="-1" strike="noStrike" u="sng">
                <a:solidFill>
                  <a:srgbClr val="000000"/>
                </a:solidFill>
                <a:uFillTx/>
                <a:latin typeface="Franklin Gothic Medium"/>
              </a:rPr>
              <a:t>E</a:t>
            </a:r>
            <a:r>
              <a:rPr b="0" lang="pt-BR" sz="2000" spc="-1" strike="noStrike">
                <a:solidFill>
                  <a:srgbClr val="000000"/>
                </a:solidFill>
                <a:latin typeface="Franklin Gothic Medium"/>
              </a:rPr>
              <a:t> frequência ≥ 75%</a:t>
            </a:r>
            <a:endParaRPr b="0" lang="pt-BR" sz="2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pt-BR" sz="20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pt-BR" sz="2000" spc="-1" strike="noStrike" u="sng">
                <a:solidFill>
                  <a:srgbClr val="000000"/>
                </a:solidFill>
                <a:uFillTx/>
                <a:latin typeface="Franklin Gothic Medium"/>
              </a:rPr>
              <a:t>NÃO</a:t>
            </a:r>
            <a:r>
              <a:rPr b="0" lang="pt-BR" sz="2000" spc="-1" strike="noStrike">
                <a:solidFill>
                  <a:srgbClr val="000000"/>
                </a:solidFill>
                <a:latin typeface="Franklin Gothic Medium"/>
              </a:rPr>
              <a:t> há exame!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31" name="CustomShape 10"/>
          <p:cNvSpPr/>
          <p:nvPr/>
        </p:nvSpPr>
        <p:spPr>
          <a:xfrm>
            <a:off x="5669280" y="4370760"/>
            <a:ext cx="6270840" cy="795600"/>
          </a:xfrm>
          <a:prstGeom prst="roundRect">
            <a:avLst>
              <a:gd name="adj" fmla="val 16667"/>
            </a:avLst>
          </a:prstGeom>
          <a:noFill/>
          <a:ln w="572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2" name="CustomShape 11"/>
          <p:cNvSpPr/>
          <p:nvPr/>
        </p:nvSpPr>
        <p:spPr>
          <a:xfrm>
            <a:off x="6381360" y="1177920"/>
            <a:ext cx="60955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33" name="CustomShape 12"/>
          <p:cNvSpPr/>
          <p:nvPr/>
        </p:nvSpPr>
        <p:spPr>
          <a:xfrm>
            <a:off x="6360480" y="1800000"/>
            <a:ext cx="6095520" cy="821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spcAft>
                <a:spcPts val="2401"/>
              </a:spcAft>
            </a:pPr>
            <a:r>
              <a:rPr b="0" lang="pt-BR" sz="2400" spc="-1" strike="noStrike">
                <a:solidFill>
                  <a:srgbClr val="000000"/>
                </a:solidFill>
                <a:latin typeface="Franklin Gothic Medium"/>
              </a:rPr>
              <a:t>Projeto Final -&gt; Soldado em Placa padrão</a:t>
            </a:r>
            <a:endParaRPr b="0" lang="pt-BR" sz="2400" spc="-1" strike="noStrike">
              <a:latin typeface="Arial"/>
            </a:endParaRPr>
          </a:p>
        </p:txBody>
      </p:sp>
      <p:sp>
        <p:nvSpPr>
          <p:cNvPr id="334" name="CustomShape 13"/>
          <p:cNvSpPr/>
          <p:nvPr/>
        </p:nvSpPr>
        <p:spPr>
          <a:xfrm>
            <a:off x="7597080" y="3411360"/>
            <a:ext cx="26640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TextShape 1"/>
          <p:cNvSpPr txBox="1"/>
          <p:nvPr/>
        </p:nvSpPr>
        <p:spPr>
          <a:xfrm>
            <a:off x="762120" y="305640"/>
            <a:ext cx="10667520" cy="1002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0" lang="pt-BR" sz="5000" spc="-1" strike="noStrike">
                <a:solidFill>
                  <a:srgbClr val="439eb7"/>
                </a:solidFill>
                <a:latin typeface="Franklin Gothic Demi"/>
              </a:rPr>
              <a:t>Rotina de Aula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336" name="TextShape 2"/>
          <p:cNvSpPr txBox="1"/>
          <p:nvPr/>
        </p:nvSpPr>
        <p:spPr>
          <a:xfrm>
            <a:off x="762120" y="2443680"/>
            <a:ext cx="3347640" cy="22914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12000"/>
              </a:lnSpc>
              <a:spcBef>
                <a:spcPts val="901"/>
              </a:spcBef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Estar no laboratório pontualmente às 8h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37" name="TextShape 3"/>
          <p:cNvSpPr txBox="1"/>
          <p:nvPr/>
        </p:nvSpPr>
        <p:spPr>
          <a:xfrm>
            <a:off x="4506480" y="2443680"/>
            <a:ext cx="3178800" cy="12596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12000"/>
              </a:lnSpc>
              <a:spcBef>
                <a:spcPts val="901"/>
              </a:spcBef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Trazer o material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(roteiro do experimento)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38" name="TextShape 4"/>
          <p:cNvSpPr txBox="1"/>
          <p:nvPr/>
        </p:nvSpPr>
        <p:spPr>
          <a:xfrm>
            <a:off x="7685640" y="2443680"/>
            <a:ext cx="4201200" cy="22914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12000"/>
              </a:lnSpc>
              <a:spcBef>
                <a:spcPts val="901"/>
              </a:spcBef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Teste individual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(conteúdo: aulas passadas)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39" name="CustomShape 5"/>
          <p:cNvSpPr/>
          <p:nvPr/>
        </p:nvSpPr>
        <p:spPr>
          <a:xfrm>
            <a:off x="2182320" y="182592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0" name="CustomShape 6"/>
          <p:cNvSpPr/>
          <p:nvPr/>
        </p:nvSpPr>
        <p:spPr>
          <a:xfrm>
            <a:off x="5855400" y="182592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1" name="CustomShape 7"/>
          <p:cNvSpPr/>
          <p:nvPr/>
        </p:nvSpPr>
        <p:spPr>
          <a:xfrm>
            <a:off x="9520200" y="182592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42" name="CustomShape 8"/>
          <p:cNvSpPr/>
          <p:nvPr/>
        </p:nvSpPr>
        <p:spPr>
          <a:xfrm>
            <a:off x="2249640" y="185580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Medium"/>
              </a:rPr>
              <a:t>1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43" name="CustomShape 9"/>
          <p:cNvSpPr/>
          <p:nvPr/>
        </p:nvSpPr>
        <p:spPr>
          <a:xfrm>
            <a:off x="5928840" y="185580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Medium"/>
              </a:rPr>
              <a:t>2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44" name="CustomShape 10"/>
          <p:cNvSpPr/>
          <p:nvPr/>
        </p:nvSpPr>
        <p:spPr>
          <a:xfrm>
            <a:off x="9587520" y="185580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Medium"/>
              </a:rPr>
              <a:t>3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45" name="TextShape 11"/>
          <p:cNvSpPr txBox="1"/>
          <p:nvPr/>
        </p:nvSpPr>
        <p:spPr>
          <a:xfrm>
            <a:off x="11783880" y="587160"/>
            <a:ext cx="4075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D8966C8B-AE11-4369-A956-DFC1D32057BC}" type="slidenum">
              <a:rPr b="0" i="1" lang="pt-BR" sz="1200" spc="-1" strike="noStrike">
                <a:solidFill>
                  <a:srgbClr val="000000"/>
                </a:solidFill>
                <a:latin typeface="Franklin Gothic Demi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  <p:pic>
        <p:nvPicPr>
          <p:cNvPr id="346" name="Imagem 17" descr=""/>
          <p:cNvPicPr/>
          <p:nvPr/>
        </p:nvPicPr>
        <p:blipFill>
          <a:blip r:embed="rId1"/>
          <a:stretch/>
        </p:blipFill>
        <p:spPr>
          <a:xfrm>
            <a:off x="5224680" y="4029120"/>
            <a:ext cx="1763280" cy="1763280"/>
          </a:xfrm>
          <a:prstGeom prst="rect">
            <a:avLst/>
          </a:prstGeom>
          <a:ln>
            <a:noFill/>
          </a:ln>
        </p:spPr>
      </p:pic>
      <p:pic>
        <p:nvPicPr>
          <p:cNvPr id="347" name="Imagem 19" descr=""/>
          <p:cNvPicPr/>
          <p:nvPr/>
        </p:nvPicPr>
        <p:blipFill>
          <a:blip r:embed="rId2"/>
          <a:stretch/>
        </p:blipFill>
        <p:spPr>
          <a:xfrm>
            <a:off x="8856000" y="3960000"/>
            <a:ext cx="2142720" cy="2142720"/>
          </a:xfrm>
          <a:prstGeom prst="rect">
            <a:avLst/>
          </a:prstGeom>
          <a:ln>
            <a:noFill/>
          </a:ln>
        </p:spPr>
      </p:pic>
      <p:pic>
        <p:nvPicPr>
          <p:cNvPr id="348" name="Imagem 22" descr=""/>
          <p:cNvPicPr/>
          <p:nvPr/>
        </p:nvPicPr>
        <p:blipFill>
          <a:blip r:embed="rId3"/>
          <a:stretch/>
        </p:blipFill>
        <p:spPr>
          <a:xfrm>
            <a:off x="1702080" y="4008960"/>
            <a:ext cx="1428480" cy="1695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TextShape 1"/>
          <p:cNvSpPr txBox="1"/>
          <p:nvPr/>
        </p:nvSpPr>
        <p:spPr>
          <a:xfrm>
            <a:off x="762120" y="305640"/>
            <a:ext cx="10667520" cy="1002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0" lang="pt-BR" sz="5000" spc="-1" strike="noStrike">
                <a:solidFill>
                  <a:srgbClr val="439eb7"/>
                </a:solidFill>
                <a:latin typeface="Franklin Gothic Demi"/>
              </a:rPr>
              <a:t>Rotina de Aula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350" name="TextShape 2"/>
          <p:cNvSpPr txBox="1"/>
          <p:nvPr/>
        </p:nvSpPr>
        <p:spPr>
          <a:xfrm>
            <a:off x="493200" y="2436840"/>
            <a:ext cx="3804840" cy="22914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12000"/>
              </a:lnSpc>
              <a:spcBef>
                <a:spcPts val="901"/>
              </a:spcBef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Revisão da teoria e explicação do experimento a ser realizado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51" name="TextShape 3"/>
          <p:cNvSpPr txBox="1"/>
          <p:nvPr/>
        </p:nvSpPr>
        <p:spPr>
          <a:xfrm>
            <a:off x="4506480" y="2443680"/>
            <a:ext cx="3178800" cy="12596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12000"/>
              </a:lnSpc>
              <a:spcBef>
                <a:spcPts val="901"/>
              </a:spcBef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Buscar material no almoxarifado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52" name="TextShape 4"/>
          <p:cNvSpPr txBox="1"/>
          <p:nvPr/>
        </p:nvSpPr>
        <p:spPr>
          <a:xfrm>
            <a:off x="7685640" y="2443680"/>
            <a:ext cx="4201200" cy="22914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12000"/>
              </a:lnSpc>
              <a:spcBef>
                <a:spcPts val="901"/>
              </a:spcBef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Inicio dos experimentos.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Ao finalizar, </a:t>
            </a:r>
            <a:r>
              <a:rPr b="1" lang="pt-BR" sz="2400" spc="-1" strike="noStrike">
                <a:solidFill>
                  <a:srgbClr val="262626"/>
                </a:solidFill>
                <a:latin typeface="Franklin Gothic Medium"/>
              </a:rPr>
              <a:t>organizar a bancada!!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12000"/>
              </a:lnSpc>
              <a:spcBef>
                <a:spcPts val="901"/>
              </a:spcBef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53" name="CustomShape 5"/>
          <p:cNvSpPr/>
          <p:nvPr/>
        </p:nvSpPr>
        <p:spPr>
          <a:xfrm>
            <a:off x="2182320" y="182592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4" name="CustomShape 6"/>
          <p:cNvSpPr/>
          <p:nvPr/>
        </p:nvSpPr>
        <p:spPr>
          <a:xfrm>
            <a:off x="5855400" y="182592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5" name="CustomShape 7"/>
          <p:cNvSpPr/>
          <p:nvPr/>
        </p:nvSpPr>
        <p:spPr>
          <a:xfrm>
            <a:off x="9520200" y="1825920"/>
            <a:ext cx="467640" cy="467640"/>
          </a:xfrm>
          <a:prstGeom prst="ellipse">
            <a:avLst/>
          </a:prstGeom>
          <a:solidFill>
            <a:schemeClr val="accent1"/>
          </a:solidFill>
          <a:ln w="28440">
            <a:solidFill>
              <a:schemeClr val="tx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56" name="CustomShape 8"/>
          <p:cNvSpPr/>
          <p:nvPr/>
        </p:nvSpPr>
        <p:spPr>
          <a:xfrm>
            <a:off x="2249640" y="185580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Medium"/>
              </a:rPr>
              <a:t>1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57" name="CustomShape 9"/>
          <p:cNvSpPr/>
          <p:nvPr/>
        </p:nvSpPr>
        <p:spPr>
          <a:xfrm>
            <a:off x="5928840" y="185580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Medium"/>
              </a:rPr>
              <a:t>2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58" name="CustomShape 10"/>
          <p:cNvSpPr/>
          <p:nvPr/>
        </p:nvSpPr>
        <p:spPr>
          <a:xfrm>
            <a:off x="9587520" y="1855800"/>
            <a:ext cx="33300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Medium"/>
              </a:rPr>
              <a:t>3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59" name="TextShape 11"/>
          <p:cNvSpPr txBox="1"/>
          <p:nvPr/>
        </p:nvSpPr>
        <p:spPr>
          <a:xfrm>
            <a:off x="11783880" y="587160"/>
            <a:ext cx="4075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114DB013-4C2D-4EBA-BD99-B93BDA45A984}" type="slidenum">
              <a:rPr b="0" i="1" lang="pt-BR" sz="1200" spc="-1" strike="noStrike">
                <a:solidFill>
                  <a:srgbClr val="000000"/>
                </a:solidFill>
                <a:latin typeface="Franklin Gothic Demi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  <p:pic>
        <p:nvPicPr>
          <p:cNvPr id="360" name="Imagem 15" descr=""/>
          <p:cNvPicPr/>
          <p:nvPr/>
        </p:nvPicPr>
        <p:blipFill>
          <a:blip r:embed="rId1"/>
          <a:srcRect l="19038" t="0" r="21572" b="0"/>
          <a:stretch/>
        </p:blipFill>
        <p:spPr>
          <a:xfrm>
            <a:off x="1063080" y="4266360"/>
            <a:ext cx="2471400" cy="1690200"/>
          </a:xfrm>
          <a:prstGeom prst="rect">
            <a:avLst/>
          </a:prstGeom>
          <a:ln>
            <a:noFill/>
          </a:ln>
        </p:spPr>
      </p:pic>
      <p:pic>
        <p:nvPicPr>
          <p:cNvPr id="361" name="Imagem 17" descr=""/>
          <p:cNvPicPr/>
          <p:nvPr/>
        </p:nvPicPr>
        <p:blipFill>
          <a:blip r:embed="rId2"/>
          <a:stretch/>
        </p:blipFill>
        <p:spPr>
          <a:xfrm>
            <a:off x="4992480" y="4209480"/>
            <a:ext cx="2328120" cy="1747080"/>
          </a:xfrm>
          <a:prstGeom prst="rect">
            <a:avLst/>
          </a:prstGeom>
          <a:ln>
            <a:noFill/>
          </a:ln>
        </p:spPr>
      </p:pic>
      <p:pic>
        <p:nvPicPr>
          <p:cNvPr id="362" name="Imagem 19" descr=""/>
          <p:cNvPicPr/>
          <p:nvPr/>
        </p:nvPicPr>
        <p:blipFill>
          <a:blip r:embed="rId3"/>
          <a:stretch/>
        </p:blipFill>
        <p:spPr>
          <a:xfrm>
            <a:off x="8650800" y="4143960"/>
            <a:ext cx="2673720" cy="2018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TextShape 1"/>
          <p:cNvSpPr txBox="1"/>
          <p:nvPr/>
        </p:nvSpPr>
        <p:spPr>
          <a:xfrm>
            <a:off x="6375240" y="431640"/>
            <a:ext cx="5105160" cy="684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>
              <a:lnSpc>
                <a:spcPct val="90000"/>
              </a:lnSpc>
            </a:pPr>
            <a:r>
              <a:rPr b="0" lang="pt-BR" sz="5000" spc="-1" strike="noStrike">
                <a:solidFill>
                  <a:srgbClr val="262626"/>
                </a:solidFill>
                <a:latin typeface="Franklin Gothic Demi"/>
              </a:rPr>
              <a:t>Datas Importantes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364" name="TextShape 2"/>
          <p:cNvSpPr txBox="1"/>
          <p:nvPr/>
        </p:nvSpPr>
        <p:spPr>
          <a:xfrm>
            <a:off x="7009920" y="1582920"/>
            <a:ext cx="4690440" cy="3762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Aulas nos dias: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00000"/>
              </a:lnSpc>
            </a:pPr>
            <a:r>
              <a:rPr b="0" lang="pt-BR" sz="2000" spc="-1" strike="noStrike">
                <a:solidFill>
                  <a:srgbClr val="262626"/>
                </a:solidFill>
                <a:latin typeface="Franklin Gothic Medium"/>
              </a:rPr>
              <a:t>20 e 21/01;</a:t>
            </a:r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00000"/>
              </a:lnSpc>
            </a:pPr>
            <a:r>
              <a:rPr b="0" lang="pt-BR" sz="2000" spc="-1" strike="noStrike">
                <a:solidFill>
                  <a:srgbClr val="262626"/>
                </a:solidFill>
                <a:latin typeface="Franklin Gothic Medium"/>
              </a:rPr>
              <a:t>23 e 24/01;</a:t>
            </a:r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00000"/>
              </a:lnSpc>
            </a:pPr>
            <a:r>
              <a:rPr b="0" lang="pt-BR" sz="2000" spc="-1" strike="noStrike">
                <a:solidFill>
                  <a:srgbClr val="262626"/>
                </a:solidFill>
                <a:latin typeface="Franklin Gothic Medium"/>
              </a:rPr>
              <a:t>27 e 28/01;</a:t>
            </a:r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00000"/>
              </a:lnSpc>
            </a:pPr>
            <a:r>
              <a:rPr b="0" lang="pt-BR" sz="2000" spc="-1" strike="noStrike">
                <a:solidFill>
                  <a:srgbClr val="262626"/>
                </a:solidFill>
                <a:latin typeface="Franklin Gothic Medium"/>
              </a:rPr>
              <a:t>29/01 (8h às 12h) </a:t>
            </a:r>
            <a:endParaRPr b="0" lang="pt-BR" sz="20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Entrega do Projeto Final e Arguição dia 30/01 - Presença </a:t>
            </a:r>
            <a:r>
              <a:rPr b="1" lang="pt-BR" sz="2400" spc="-1" strike="noStrike" u="sng">
                <a:solidFill>
                  <a:srgbClr val="262626"/>
                </a:solidFill>
                <a:uFillTx/>
                <a:latin typeface="Franklin Gothic Medium"/>
              </a:rPr>
              <a:t>OBRIGATÓRIA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65" name="CustomShape 3"/>
          <p:cNvSpPr/>
          <p:nvPr/>
        </p:nvSpPr>
        <p:spPr>
          <a:xfrm rot="5400000">
            <a:off x="465480" y="2123280"/>
            <a:ext cx="3833640" cy="26107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7240">
            <a:noFill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6" name="CustomShape 4"/>
          <p:cNvSpPr/>
          <p:nvPr/>
        </p:nvSpPr>
        <p:spPr>
          <a:xfrm>
            <a:off x="5149080" y="1512000"/>
            <a:ext cx="6613920" cy="4115880"/>
          </a:xfrm>
          <a:prstGeom prst="roundRect">
            <a:avLst>
              <a:gd name="adj" fmla="val 0"/>
            </a:avLst>
          </a:prstGeom>
          <a:noFill/>
          <a:ln w="38160"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67" name="CustomShape 5"/>
          <p:cNvSpPr/>
          <p:nvPr/>
        </p:nvSpPr>
        <p:spPr>
          <a:xfrm>
            <a:off x="6260400" y="1704240"/>
            <a:ext cx="467640" cy="467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bg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68" name="CustomShape 6"/>
          <p:cNvSpPr/>
          <p:nvPr/>
        </p:nvSpPr>
        <p:spPr>
          <a:xfrm>
            <a:off x="6326640" y="1729440"/>
            <a:ext cx="333000" cy="39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1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69" name="CustomShape 7"/>
          <p:cNvSpPr/>
          <p:nvPr/>
        </p:nvSpPr>
        <p:spPr>
          <a:xfrm>
            <a:off x="6259320" y="3499920"/>
            <a:ext cx="467640" cy="467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bg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0" name="CustomShape 8"/>
          <p:cNvSpPr/>
          <p:nvPr/>
        </p:nvSpPr>
        <p:spPr>
          <a:xfrm>
            <a:off x="6336000" y="3525120"/>
            <a:ext cx="333000" cy="39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2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71" name="CustomShape 9"/>
          <p:cNvSpPr/>
          <p:nvPr/>
        </p:nvSpPr>
        <p:spPr>
          <a:xfrm>
            <a:off x="6326640" y="4897440"/>
            <a:ext cx="333000" cy="39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3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72" name="TextShape 10"/>
          <p:cNvSpPr txBox="1"/>
          <p:nvPr/>
        </p:nvSpPr>
        <p:spPr>
          <a:xfrm>
            <a:off x="11783880" y="587160"/>
            <a:ext cx="4075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8E721FE6-8A9D-4EF3-8F2E-B987CCD02307}" type="slidenum">
              <a:rPr b="0" i="1" lang="pt-BR" sz="1200" spc="-1" strike="noStrike">
                <a:solidFill>
                  <a:srgbClr val="1d1a1d"/>
                </a:solidFill>
                <a:latin typeface="Franklin Gothic Demi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  <p:pic>
        <p:nvPicPr>
          <p:cNvPr id="373" name="Imagem 17" descr=""/>
          <p:cNvPicPr/>
          <p:nvPr/>
        </p:nvPicPr>
        <p:blipFill>
          <a:blip r:embed="rId1"/>
          <a:stretch/>
        </p:blipFill>
        <p:spPr>
          <a:xfrm>
            <a:off x="1275480" y="2688840"/>
            <a:ext cx="2213640" cy="1770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TextShape 1"/>
          <p:cNvSpPr txBox="1"/>
          <p:nvPr/>
        </p:nvSpPr>
        <p:spPr>
          <a:xfrm>
            <a:off x="6214320" y="431640"/>
            <a:ext cx="5548680" cy="68436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algn="ctr">
              <a:lnSpc>
                <a:spcPct val="90000"/>
              </a:lnSpc>
            </a:pPr>
            <a:r>
              <a:rPr b="0" lang="pt-BR" sz="5000" spc="-1" strike="noStrike">
                <a:solidFill>
                  <a:srgbClr val="262626"/>
                </a:solidFill>
                <a:latin typeface="Franklin Gothic Demi"/>
              </a:rPr>
              <a:t>Pessoas Importantes</a:t>
            </a:r>
            <a:br/>
            <a:r>
              <a:rPr b="0" lang="pt-BR" sz="5000" spc="-1" strike="noStrike">
                <a:solidFill>
                  <a:srgbClr val="262626"/>
                </a:solidFill>
                <a:latin typeface="Franklin Gothic Demi"/>
              </a:rPr>
              <a:t>(Além de vocês)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375" name="TextShape 2"/>
          <p:cNvSpPr txBox="1"/>
          <p:nvPr/>
        </p:nvSpPr>
        <p:spPr>
          <a:xfrm>
            <a:off x="6095880" y="2381400"/>
            <a:ext cx="6933960" cy="62283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Prof. Dr. Eduardo Tavares Costa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Sala 228-A, Bloco A, FEEC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r>
              <a:rPr b="0" lang="pt-BR" sz="2400" spc="-1" strike="noStrike" u="sng">
                <a:solidFill>
                  <a:srgbClr val="5daec4"/>
                </a:solidFill>
                <a:uFillTx/>
                <a:latin typeface="Franklin Gothic Medium"/>
                <a:hlinkClick r:id="rId1"/>
              </a:rPr>
              <a:t>educosta@ceb.unicamp.br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r>
              <a:rPr b="0" lang="pt-BR" sz="2400" spc="-1" strike="noStrike">
                <a:solidFill>
                  <a:srgbClr val="262626"/>
                </a:solidFill>
                <a:latin typeface="Franklin Gothic Medium"/>
              </a:rPr>
              <a:t>PED Mathias Scroccaro Costa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r>
              <a:rPr b="0" lang="pt-BR" sz="2400" spc="-1" strike="noStrike" u="sng">
                <a:solidFill>
                  <a:srgbClr val="5daec4"/>
                </a:solidFill>
                <a:uFillTx/>
                <a:latin typeface="Franklin Gothic Medium"/>
              </a:rPr>
              <a:t>mathias.scroccaro@gmail.com</a:t>
            </a: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 algn="ctr"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  <a:p>
            <a:pPr>
              <a:lnSpc>
                <a:spcPct val="100000"/>
              </a:lnSpc>
              <a:spcBef>
                <a:spcPts val="901"/>
              </a:spcBef>
              <a:spcAft>
                <a:spcPts val="1199"/>
              </a:spcAft>
            </a:pPr>
            <a:endParaRPr b="0" lang="pt-BR" sz="24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76" name="CustomShape 3"/>
          <p:cNvSpPr/>
          <p:nvPr/>
        </p:nvSpPr>
        <p:spPr>
          <a:xfrm rot="5400000">
            <a:off x="465480" y="2123280"/>
            <a:ext cx="3833640" cy="26107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7240">
            <a:noFill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7" name="CustomShape 4"/>
          <p:cNvSpPr/>
          <p:nvPr/>
        </p:nvSpPr>
        <p:spPr>
          <a:xfrm>
            <a:off x="4829040" y="2044800"/>
            <a:ext cx="6933960" cy="4605480"/>
          </a:xfrm>
          <a:prstGeom prst="roundRect">
            <a:avLst>
              <a:gd name="adj" fmla="val 0"/>
            </a:avLst>
          </a:prstGeom>
          <a:noFill/>
          <a:ln w="38160">
            <a:round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378" name="CustomShape 5"/>
          <p:cNvSpPr/>
          <p:nvPr/>
        </p:nvSpPr>
        <p:spPr>
          <a:xfrm>
            <a:off x="5468400" y="2694600"/>
            <a:ext cx="467640" cy="467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bg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79" name="CustomShape 6"/>
          <p:cNvSpPr/>
          <p:nvPr/>
        </p:nvSpPr>
        <p:spPr>
          <a:xfrm>
            <a:off x="5535000" y="2719800"/>
            <a:ext cx="333000" cy="39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1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80" name="CustomShape 7"/>
          <p:cNvSpPr/>
          <p:nvPr/>
        </p:nvSpPr>
        <p:spPr>
          <a:xfrm>
            <a:off x="5470200" y="4714200"/>
            <a:ext cx="467640" cy="467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bg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1" name="CustomShape 8"/>
          <p:cNvSpPr/>
          <p:nvPr/>
        </p:nvSpPr>
        <p:spPr>
          <a:xfrm>
            <a:off x="5546880" y="4739040"/>
            <a:ext cx="333000" cy="395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pt-BR" sz="2000" spc="-1" strike="noStrike">
                <a:solidFill>
                  <a:srgbClr val="ffffff"/>
                </a:solidFill>
                <a:latin typeface="Franklin Gothic Demi"/>
              </a:rPr>
              <a:t>2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382" name="TextShape 9"/>
          <p:cNvSpPr txBox="1"/>
          <p:nvPr/>
        </p:nvSpPr>
        <p:spPr>
          <a:xfrm>
            <a:off x="11783880" y="587160"/>
            <a:ext cx="4075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C5D102AF-4AB2-4C3D-A380-C01DCED95D3B}" type="slidenum">
              <a:rPr b="0" i="1" lang="pt-BR" sz="1200" spc="-1" strike="noStrike">
                <a:solidFill>
                  <a:srgbClr val="1d1a1d"/>
                </a:solidFill>
                <a:latin typeface="Franklin Gothic Demi"/>
              </a:rPr>
              <a:t>1</a:t>
            </a:fld>
            <a:endParaRPr b="0" lang="pt-BR" sz="1200" spc="-1" strike="noStrike">
              <a:latin typeface="Times New Roman"/>
            </a:endParaRPr>
          </a:p>
        </p:txBody>
      </p:sp>
      <p:pic>
        <p:nvPicPr>
          <p:cNvPr id="383" name="Imagem 22" descr=""/>
          <p:cNvPicPr/>
          <p:nvPr/>
        </p:nvPicPr>
        <p:blipFill>
          <a:blip r:embed="rId2"/>
          <a:stretch/>
        </p:blipFill>
        <p:spPr>
          <a:xfrm>
            <a:off x="1283760" y="2521080"/>
            <a:ext cx="2196720" cy="2196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TextShape 1"/>
          <p:cNvSpPr txBox="1"/>
          <p:nvPr/>
        </p:nvSpPr>
        <p:spPr>
          <a:xfrm>
            <a:off x="781200" y="2875320"/>
            <a:ext cx="3251160" cy="229140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p>
            <a:pPr algn="ctr">
              <a:lnSpc>
                <a:spcPct val="112000"/>
              </a:lnSpc>
              <a:spcBef>
                <a:spcPts val="901"/>
              </a:spcBef>
            </a:pPr>
            <a:r>
              <a:rPr b="0" lang="pt-BR" sz="2600" spc="-1" strike="noStrike">
                <a:solidFill>
                  <a:srgbClr val="262626"/>
                </a:solidFill>
                <a:latin typeface="Franklin Gothic Medium"/>
              </a:rPr>
              <a:t>B. Razavi, Fundamentos de Microeletrônica, LTC.</a:t>
            </a:r>
            <a:endParaRPr b="0" lang="pt-BR" sz="26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85" name="TextShape 2"/>
          <p:cNvSpPr txBox="1"/>
          <p:nvPr/>
        </p:nvSpPr>
        <p:spPr>
          <a:xfrm>
            <a:off x="8082000" y="2743200"/>
            <a:ext cx="3347640" cy="279180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pt-BR" sz="2600" spc="-1" strike="noStrike">
                <a:solidFill>
                  <a:srgbClr val="000000"/>
                </a:solidFill>
                <a:latin typeface="Franklin Gothic Medium"/>
              </a:rPr>
              <a:t>A. S. Sedra, K.C.Smith, Microeletrônica, Makron Books Ltda.</a:t>
            </a:r>
            <a:endParaRPr b="0" lang="pt-BR" sz="2600" spc="-1" strike="noStrike">
              <a:solidFill>
                <a:srgbClr val="262626"/>
              </a:solidFill>
              <a:latin typeface="Franklin Gothic Medium"/>
            </a:endParaRPr>
          </a:p>
        </p:txBody>
      </p:sp>
      <p:sp>
        <p:nvSpPr>
          <p:cNvPr id="386" name="TextShape 3"/>
          <p:cNvSpPr txBox="1"/>
          <p:nvPr/>
        </p:nvSpPr>
        <p:spPr>
          <a:xfrm>
            <a:off x="762120" y="280440"/>
            <a:ext cx="10676160" cy="100224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ctr">
              <a:lnSpc>
                <a:spcPct val="90000"/>
              </a:lnSpc>
            </a:pPr>
            <a:r>
              <a:rPr b="0" lang="pt-BR" sz="5000" spc="-1" strike="noStrike">
                <a:solidFill>
                  <a:srgbClr val="439eb7"/>
                </a:solidFill>
                <a:latin typeface="Franklin Gothic Demi"/>
              </a:rPr>
              <a:t>Principais Referências Bibliográficas</a:t>
            </a:r>
            <a:endParaRPr b="0" lang="pt-BR" sz="5000" spc="-1" strike="noStrike">
              <a:solidFill>
                <a:srgbClr val="000000"/>
              </a:solidFill>
              <a:latin typeface="Franklin Gothic Medium"/>
            </a:endParaRPr>
          </a:p>
        </p:txBody>
      </p:sp>
      <p:sp>
        <p:nvSpPr>
          <p:cNvPr id="387" name="CustomShape 4"/>
          <p:cNvSpPr/>
          <p:nvPr/>
        </p:nvSpPr>
        <p:spPr>
          <a:xfrm>
            <a:off x="2099520" y="1891440"/>
            <a:ext cx="682920" cy="68292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bg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8" name="CustomShape 5"/>
          <p:cNvSpPr/>
          <p:nvPr/>
        </p:nvSpPr>
        <p:spPr>
          <a:xfrm>
            <a:off x="9385560" y="1891080"/>
            <a:ext cx="683640" cy="683640"/>
          </a:xfrm>
          <a:prstGeom prst="ellipse">
            <a:avLst/>
          </a:prstGeom>
          <a:solidFill>
            <a:schemeClr val="tx1"/>
          </a:solidFill>
          <a:ln w="28440">
            <a:solidFill>
              <a:schemeClr val="bg1"/>
            </a:solidFill>
            <a:round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  <a:scene3d>
            <a:camera prst="orthographicFront"/>
            <a:lightRig dir="t" rig="threePt"/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89" name="CustomShape 6"/>
          <p:cNvSpPr/>
          <p:nvPr/>
        </p:nvSpPr>
        <p:spPr>
          <a:xfrm>
            <a:off x="2234160" y="1912680"/>
            <a:ext cx="333000" cy="577800"/>
          </a:xfrm>
          <a:prstGeom prst="rect">
            <a:avLst/>
          </a:prstGeom>
          <a:noFill/>
          <a:ln>
            <a:noFill/>
          </a:ln>
          <a:effectLst>
            <a:outerShdw algn="ctr" blurRad="63500" rotWithShape="0" sx="102000" sy="102000">
              <a:srgbClr val="000000">
                <a:alpha val="4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3200" spc="-1" strike="noStrike">
                <a:solidFill>
                  <a:srgbClr val="ffffff"/>
                </a:solidFill>
                <a:latin typeface="Franklin Gothic Medium"/>
              </a:rPr>
              <a:t>1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390" name="CustomShape 7"/>
          <p:cNvSpPr/>
          <p:nvPr/>
        </p:nvSpPr>
        <p:spPr>
          <a:xfrm>
            <a:off x="9523080" y="1922760"/>
            <a:ext cx="3330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3200" spc="-1" strike="noStrike">
                <a:solidFill>
                  <a:srgbClr val="ffffff"/>
                </a:solidFill>
                <a:latin typeface="Franklin Gothic Medium"/>
              </a:rPr>
              <a:t>2</a:t>
            </a:r>
            <a:endParaRPr b="0" lang="pt-BR" sz="3200" spc="-1" strike="noStrike">
              <a:latin typeface="Arial"/>
            </a:endParaRPr>
          </a:p>
        </p:txBody>
      </p:sp>
      <p:sp>
        <p:nvSpPr>
          <p:cNvPr id="391" name="TextShape 8"/>
          <p:cNvSpPr txBox="1"/>
          <p:nvPr/>
        </p:nvSpPr>
        <p:spPr>
          <a:xfrm>
            <a:off x="11783880" y="587160"/>
            <a:ext cx="40752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algn="r">
              <a:lnSpc>
                <a:spcPct val="100000"/>
              </a:lnSpc>
            </a:pPr>
            <a:fld id="{406B026E-D500-424D-9F87-DA2667749305}" type="slidenum">
              <a:rPr b="0" i="1" lang="pt-BR" sz="1200" spc="-1" strike="noStrike">
                <a:solidFill>
                  <a:srgbClr val="000000"/>
                </a:solidFill>
                <a:latin typeface="Franklin Gothic Demi"/>
              </a:rPr>
              <a:t>&lt;número&gt;</a:t>
            </a:fld>
            <a:endParaRPr b="0" lang="pt-BR" sz="1200" spc="-1" strike="noStrike">
              <a:latin typeface="Times New Roman"/>
            </a:endParaRPr>
          </a:p>
        </p:txBody>
      </p:sp>
      <p:pic>
        <p:nvPicPr>
          <p:cNvPr id="392" name="Imagem 7" descr=""/>
          <p:cNvPicPr/>
          <p:nvPr/>
        </p:nvPicPr>
        <p:blipFill>
          <a:blip r:embed="rId1"/>
          <a:stretch/>
        </p:blipFill>
        <p:spPr>
          <a:xfrm>
            <a:off x="3954600" y="3729240"/>
            <a:ext cx="1789560" cy="2391840"/>
          </a:xfrm>
          <a:prstGeom prst="rect">
            <a:avLst/>
          </a:prstGeom>
          <a:ln>
            <a:noFill/>
          </a:ln>
        </p:spPr>
      </p:pic>
      <p:pic>
        <p:nvPicPr>
          <p:cNvPr id="393" name="Imagem 15" descr=""/>
          <p:cNvPicPr/>
          <p:nvPr/>
        </p:nvPicPr>
        <p:blipFill>
          <a:blip r:embed="rId2"/>
          <a:stretch/>
        </p:blipFill>
        <p:spPr>
          <a:xfrm>
            <a:off x="6292080" y="2176560"/>
            <a:ext cx="1866960" cy="25045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Procedimentos de segurança</Template>
  <TotalTime>2</TotalTime>
  <Application>LibreOffice/6.0.7.3$Linux_X86_64 LibreOffice_project/00m0$Build-3</Application>
  <Words>354</Words>
  <Paragraphs>101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2020-01-13T12:18:43Z</dcterms:created>
  <dc:creator/>
  <dc:description/>
  <dc:language>pt-BR</dc:language>
  <cp:lastModifiedBy/>
  <dcterms:modified xsi:type="dcterms:W3CDTF">2020-01-16T16:49:19Z</dcterms:modified>
  <cp:revision>2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0x010100DEEA25CC0A0AC24199CDC46C25B8B0BC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9</vt:i4>
  </property>
  <property fmtid="{D5CDD505-2E9C-101B-9397-08002B2CF9AE}" pid="9" name="PresentationFormat">
    <vt:lpwstr>Widescreen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9</vt:i4>
  </property>
</Properties>
</file>